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l, Maartje van" initials="GMv" lastIdx="15" clrIdx="0">
    <p:extLst>
      <p:ext uri="{19B8F6BF-5375-455C-9EA6-DF929625EA0E}">
        <p15:presenceInfo xmlns:p15="http://schemas.microsoft.com/office/powerpoint/2012/main" userId="S::Maartje.vanGeel@radboudumc.nl::d8ad8003-3714-4731-8433-e538dc9145b9" providerId="AD"/>
      </p:ext>
    </p:extLst>
  </p:cmAuthor>
  <p:cmAuthor id="2" name="Dijkstra, Marijke" initials="DM" lastIdx="4" clrIdx="1">
    <p:extLst>
      <p:ext uri="{19B8F6BF-5375-455C-9EA6-DF929625EA0E}">
        <p15:presenceInfo xmlns:p15="http://schemas.microsoft.com/office/powerpoint/2012/main" userId="S::Marijke.Dijkstra@radboudumc.nl::8f4dccb0-c993-46c3-8850-f446c2d1bb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7BE0B-B1E4-43AE-853C-11664406C6D4}" type="doc">
      <dgm:prSet loTypeId="urn:microsoft.com/office/officeart/2005/8/layout/hChevron3" loCatId="process" qsTypeId="urn:microsoft.com/office/officeart/2005/8/quickstyle/simple3" qsCatId="simple" csTypeId="urn:microsoft.com/office/officeart/2005/8/colors/accent1_2" csCatId="accent1" phldr="1"/>
      <dgm:spPr/>
    </dgm:pt>
    <dgm:pt modelId="{6D0FA7C3-8300-45B0-8BC8-1A7AD6D520A3}">
      <dgm:prSet phldrT="[Tekst]" custT="1"/>
      <dgm:spPr/>
      <dgm:t>
        <a:bodyPr/>
        <a:lstStyle/>
        <a:p>
          <a:r>
            <a:rPr lang="nl-NL" sz="1200" b="0" dirty="0"/>
            <a:t>Stap 1: Vaststellen van de onderwerpen van de deelprojecten</a:t>
          </a:r>
        </a:p>
      </dgm:t>
    </dgm:pt>
    <dgm:pt modelId="{17F08FC7-11F4-4D10-8D68-FBFC90B5D5CB}" type="parTrans" cxnId="{B313EA5A-B341-441F-BE26-2F45EEC5598E}">
      <dgm:prSet/>
      <dgm:spPr/>
      <dgm:t>
        <a:bodyPr/>
        <a:lstStyle/>
        <a:p>
          <a:endParaRPr lang="nl-NL" sz="1600"/>
        </a:p>
      </dgm:t>
    </dgm:pt>
    <dgm:pt modelId="{FC8643B4-C355-43D8-A843-9BA65D1AB528}" type="sibTrans" cxnId="{B313EA5A-B341-441F-BE26-2F45EEC5598E}">
      <dgm:prSet/>
      <dgm:spPr/>
      <dgm:t>
        <a:bodyPr/>
        <a:lstStyle/>
        <a:p>
          <a:endParaRPr lang="nl-NL" sz="1600"/>
        </a:p>
      </dgm:t>
    </dgm:pt>
    <dgm:pt modelId="{6648EBD9-9254-4834-841C-859E176623BB}">
      <dgm:prSet phldrT="[Tekst]" custT="1"/>
      <dgm:spPr/>
      <dgm:t>
        <a:bodyPr/>
        <a:lstStyle/>
        <a:p>
          <a:endParaRPr lang="nl-NL" sz="1600" dirty="0"/>
        </a:p>
        <a:p>
          <a:r>
            <a:rPr lang="nl-NL" sz="1200" b="0" dirty="0"/>
            <a:t>Stap 2: Opstellen van Blauwdrukken</a:t>
          </a:r>
        </a:p>
        <a:p>
          <a:endParaRPr lang="nl-NL" sz="1600" dirty="0"/>
        </a:p>
      </dgm:t>
    </dgm:pt>
    <dgm:pt modelId="{A0FDC3EC-6CFA-46A5-A0F0-573427D034AF}" type="parTrans" cxnId="{79A6D712-12DC-4F71-9AF5-AD4370FA1286}">
      <dgm:prSet/>
      <dgm:spPr/>
      <dgm:t>
        <a:bodyPr/>
        <a:lstStyle/>
        <a:p>
          <a:endParaRPr lang="nl-NL" sz="1600"/>
        </a:p>
      </dgm:t>
    </dgm:pt>
    <dgm:pt modelId="{E7FC4E8B-E172-4BAE-8353-BFFC892BDFA0}" type="sibTrans" cxnId="{79A6D712-12DC-4F71-9AF5-AD4370FA1286}">
      <dgm:prSet/>
      <dgm:spPr/>
      <dgm:t>
        <a:bodyPr/>
        <a:lstStyle/>
        <a:p>
          <a:endParaRPr lang="nl-NL" sz="1600"/>
        </a:p>
      </dgm:t>
    </dgm:pt>
    <dgm:pt modelId="{98DE696B-DE14-4F41-94B6-13B2C527128B}">
      <dgm:prSet phldrT="[Tekst]" custT="1"/>
      <dgm:spPr/>
      <dgm:t>
        <a:bodyPr/>
        <a:lstStyle/>
        <a:p>
          <a:r>
            <a:rPr lang="nl-NL" sz="1200" b="0" dirty="0"/>
            <a:t>Stap 4: Bestendigen van de Blauwdrukken en Processen</a:t>
          </a:r>
        </a:p>
      </dgm:t>
    </dgm:pt>
    <dgm:pt modelId="{BE602CD6-D0F4-49AD-8CB3-D4D89639A3D0}" type="parTrans" cxnId="{66D1AF20-3C05-4AAE-8EAE-AF818438A7E0}">
      <dgm:prSet/>
      <dgm:spPr/>
      <dgm:t>
        <a:bodyPr/>
        <a:lstStyle/>
        <a:p>
          <a:endParaRPr lang="nl-NL" sz="1600"/>
        </a:p>
      </dgm:t>
    </dgm:pt>
    <dgm:pt modelId="{7D71E0EE-721B-465D-B473-662E3656F81B}" type="sibTrans" cxnId="{66D1AF20-3C05-4AAE-8EAE-AF818438A7E0}">
      <dgm:prSet/>
      <dgm:spPr/>
      <dgm:t>
        <a:bodyPr/>
        <a:lstStyle/>
        <a:p>
          <a:endParaRPr lang="nl-NL" sz="1600"/>
        </a:p>
      </dgm:t>
    </dgm:pt>
    <dgm:pt modelId="{0867A406-7EFE-47C3-9018-87A1F0D21FE6}">
      <dgm:prSet phldrT="[Tekst]" custT="1"/>
      <dgm:spPr/>
      <dgm:t>
        <a:bodyPr/>
        <a:lstStyle/>
        <a:p>
          <a:r>
            <a:rPr lang="nl-NL" sz="1200" b="0" dirty="0"/>
            <a:t>Stap 3: Implementatie Blauwdrukken</a:t>
          </a:r>
        </a:p>
      </dgm:t>
    </dgm:pt>
    <dgm:pt modelId="{392251D1-839B-43F0-AC5B-0976B2CECA5B}" type="parTrans" cxnId="{25D1916E-BE39-44BC-9C3D-6DA46BF8E14D}">
      <dgm:prSet/>
      <dgm:spPr/>
      <dgm:t>
        <a:bodyPr/>
        <a:lstStyle/>
        <a:p>
          <a:endParaRPr lang="nl-NL"/>
        </a:p>
      </dgm:t>
    </dgm:pt>
    <dgm:pt modelId="{A4F46FCD-71BA-4359-9CE9-93D1622F7D6B}" type="sibTrans" cxnId="{25D1916E-BE39-44BC-9C3D-6DA46BF8E14D}">
      <dgm:prSet/>
      <dgm:spPr/>
      <dgm:t>
        <a:bodyPr/>
        <a:lstStyle/>
        <a:p>
          <a:endParaRPr lang="nl-NL"/>
        </a:p>
      </dgm:t>
    </dgm:pt>
    <dgm:pt modelId="{55E3761F-5486-4F76-9599-403D31B5DEB7}" type="pres">
      <dgm:prSet presAssocID="{50D7BE0B-B1E4-43AE-853C-11664406C6D4}" presName="Name0" presStyleCnt="0">
        <dgm:presLayoutVars>
          <dgm:dir/>
          <dgm:resizeHandles val="exact"/>
        </dgm:presLayoutVars>
      </dgm:prSet>
      <dgm:spPr/>
    </dgm:pt>
    <dgm:pt modelId="{9ABCCF3C-4573-4CD8-AAD8-D14DAD8A84CA}" type="pres">
      <dgm:prSet presAssocID="{6D0FA7C3-8300-45B0-8BC8-1A7AD6D520A3}" presName="parTxOnly" presStyleLbl="node1" presStyleIdx="0" presStyleCnt="4" custScaleX="80909">
        <dgm:presLayoutVars>
          <dgm:bulletEnabled val="1"/>
        </dgm:presLayoutVars>
      </dgm:prSet>
      <dgm:spPr/>
    </dgm:pt>
    <dgm:pt modelId="{A9634786-5F66-4D62-A805-A0052BC5DFC1}" type="pres">
      <dgm:prSet presAssocID="{FC8643B4-C355-43D8-A843-9BA65D1AB528}" presName="parSpace" presStyleCnt="0"/>
      <dgm:spPr/>
    </dgm:pt>
    <dgm:pt modelId="{D67771A5-58CC-4CE8-8168-A8B291168DAB}" type="pres">
      <dgm:prSet presAssocID="{6648EBD9-9254-4834-841C-859E176623BB}" presName="parTxOnly" presStyleLbl="node1" presStyleIdx="1" presStyleCnt="4" custScaleX="98175" custLinFactNeighborX="8052" custLinFactNeighborY="-4161">
        <dgm:presLayoutVars>
          <dgm:bulletEnabled val="1"/>
        </dgm:presLayoutVars>
      </dgm:prSet>
      <dgm:spPr/>
    </dgm:pt>
    <dgm:pt modelId="{D0C3A2C5-C481-4D98-8E01-302144981A4C}" type="pres">
      <dgm:prSet presAssocID="{E7FC4E8B-E172-4BAE-8353-BFFC892BDFA0}" presName="parSpace" presStyleCnt="0"/>
      <dgm:spPr/>
    </dgm:pt>
    <dgm:pt modelId="{F7EAE0E7-9542-4102-820F-4569201AACA9}" type="pres">
      <dgm:prSet presAssocID="{0867A406-7EFE-47C3-9018-87A1F0D21FE6}" presName="parTxOnly" presStyleLbl="node1" presStyleIdx="2" presStyleCnt="4" custScaleX="82249">
        <dgm:presLayoutVars>
          <dgm:bulletEnabled val="1"/>
        </dgm:presLayoutVars>
      </dgm:prSet>
      <dgm:spPr/>
    </dgm:pt>
    <dgm:pt modelId="{91D75727-B2CE-4E43-9C03-00328835D90A}" type="pres">
      <dgm:prSet presAssocID="{A4F46FCD-71BA-4359-9CE9-93D1622F7D6B}" presName="parSpace" presStyleCnt="0"/>
      <dgm:spPr/>
    </dgm:pt>
    <dgm:pt modelId="{753B34AA-B834-4D84-A185-E9D1D746B784}" type="pres">
      <dgm:prSet presAssocID="{98DE696B-DE14-4F41-94B6-13B2C527128B}" presName="parTxOnly" presStyleLbl="node1" presStyleIdx="3" presStyleCnt="4" custScaleX="101945" custLinFactNeighborX="499" custLinFactNeighborY="-4161">
        <dgm:presLayoutVars>
          <dgm:bulletEnabled val="1"/>
        </dgm:presLayoutVars>
      </dgm:prSet>
      <dgm:spPr/>
    </dgm:pt>
  </dgm:ptLst>
  <dgm:cxnLst>
    <dgm:cxn modelId="{79A6D712-12DC-4F71-9AF5-AD4370FA1286}" srcId="{50D7BE0B-B1E4-43AE-853C-11664406C6D4}" destId="{6648EBD9-9254-4834-841C-859E176623BB}" srcOrd="1" destOrd="0" parTransId="{A0FDC3EC-6CFA-46A5-A0F0-573427D034AF}" sibTransId="{E7FC4E8B-E172-4BAE-8353-BFFC892BDFA0}"/>
    <dgm:cxn modelId="{325D4C1B-63A5-4ADC-B203-304419E62DD6}" type="presOf" srcId="{0867A406-7EFE-47C3-9018-87A1F0D21FE6}" destId="{F7EAE0E7-9542-4102-820F-4569201AACA9}" srcOrd="0" destOrd="0" presId="urn:microsoft.com/office/officeart/2005/8/layout/hChevron3"/>
    <dgm:cxn modelId="{66D1AF20-3C05-4AAE-8EAE-AF818438A7E0}" srcId="{50D7BE0B-B1E4-43AE-853C-11664406C6D4}" destId="{98DE696B-DE14-4F41-94B6-13B2C527128B}" srcOrd="3" destOrd="0" parTransId="{BE602CD6-D0F4-49AD-8CB3-D4D89639A3D0}" sibTransId="{7D71E0EE-721B-465D-B473-662E3656F81B}"/>
    <dgm:cxn modelId="{AD95F029-070E-4382-9F70-444A9EAB48C4}" type="presOf" srcId="{50D7BE0B-B1E4-43AE-853C-11664406C6D4}" destId="{55E3761F-5486-4F76-9599-403D31B5DEB7}" srcOrd="0" destOrd="0" presId="urn:microsoft.com/office/officeart/2005/8/layout/hChevron3"/>
    <dgm:cxn modelId="{86894039-BA33-4F33-B207-C44DD7E096A3}" type="presOf" srcId="{98DE696B-DE14-4F41-94B6-13B2C527128B}" destId="{753B34AA-B834-4D84-A185-E9D1D746B784}" srcOrd="0" destOrd="0" presId="urn:microsoft.com/office/officeart/2005/8/layout/hChevron3"/>
    <dgm:cxn modelId="{A931776C-AD95-4825-8889-305C13D4D52C}" type="presOf" srcId="{6D0FA7C3-8300-45B0-8BC8-1A7AD6D520A3}" destId="{9ABCCF3C-4573-4CD8-AAD8-D14DAD8A84CA}" srcOrd="0" destOrd="0" presId="urn:microsoft.com/office/officeart/2005/8/layout/hChevron3"/>
    <dgm:cxn modelId="{25D1916E-BE39-44BC-9C3D-6DA46BF8E14D}" srcId="{50D7BE0B-B1E4-43AE-853C-11664406C6D4}" destId="{0867A406-7EFE-47C3-9018-87A1F0D21FE6}" srcOrd="2" destOrd="0" parTransId="{392251D1-839B-43F0-AC5B-0976B2CECA5B}" sibTransId="{A4F46FCD-71BA-4359-9CE9-93D1622F7D6B}"/>
    <dgm:cxn modelId="{B313EA5A-B341-441F-BE26-2F45EEC5598E}" srcId="{50D7BE0B-B1E4-43AE-853C-11664406C6D4}" destId="{6D0FA7C3-8300-45B0-8BC8-1A7AD6D520A3}" srcOrd="0" destOrd="0" parTransId="{17F08FC7-11F4-4D10-8D68-FBFC90B5D5CB}" sibTransId="{FC8643B4-C355-43D8-A843-9BA65D1AB528}"/>
    <dgm:cxn modelId="{566508C3-6E66-4A77-A8E9-5C724F5BEBC4}" type="presOf" srcId="{6648EBD9-9254-4834-841C-859E176623BB}" destId="{D67771A5-58CC-4CE8-8168-A8B291168DAB}" srcOrd="0" destOrd="0" presId="urn:microsoft.com/office/officeart/2005/8/layout/hChevron3"/>
    <dgm:cxn modelId="{F448142D-2AE6-487D-9EA4-FB05946031A0}" type="presParOf" srcId="{55E3761F-5486-4F76-9599-403D31B5DEB7}" destId="{9ABCCF3C-4573-4CD8-AAD8-D14DAD8A84CA}" srcOrd="0" destOrd="0" presId="urn:microsoft.com/office/officeart/2005/8/layout/hChevron3"/>
    <dgm:cxn modelId="{602F0FAC-6871-41A6-A6AD-23D60EF4663D}" type="presParOf" srcId="{55E3761F-5486-4F76-9599-403D31B5DEB7}" destId="{A9634786-5F66-4D62-A805-A0052BC5DFC1}" srcOrd="1" destOrd="0" presId="urn:microsoft.com/office/officeart/2005/8/layout/hChevron3"/>
    <dgm:cxn modelId="{3AAE28FE-E968-4875-B1D3-47AFD3F57043}" type="presParOf" srcId="{55E3761F-5486-4F76-9599-403D31B5DEB7}" destId="{D67771A5-58CC-4CE8-8168-A8B291168DAB}" srcOrd="2" destOrd="0" presId="urn:microsoft.com/office/officeart/2005/8/layout/hChevron3"/>
    <dgm:cxn modelId="{1B3F89D0-6B5E-45D2-85B3-CFB2FE4E40C9}" type="presParOf" srcId="{55E3761F-5486-4F76-9599-403D31B5DEB7}" destId="{D0C3A2C5-C481-4D98-8E01-302144981A4C}" srcOrd="3" destOrd="0" presId="urn:microsoft.com/office/officeart/2005/8/layout/hChevron3"/>
    <dgm:cxn modelId="{BA109647-73E9-4FBE-8A17-D9EC751DF3F6}" type="presParOf" srcId="{55E3761F-5486-4F76-9599-403D31B5DEB7}" destId="{F7EAE0E7-9542-4102-820F-4569201AACA9}" srcOrd="4" destOrd="0" presId="urn:microsoft.com/office/officeart/2005/8/layout/hChevron3"/>
    <dgm:cxn modelId="{E8873D4C-3E61-4C0E-9C3B-A3533C404925}" type="presParOf" srcId="{55E3761F-5486-4F76-9599-403D31B5DEB7}" destId="{91D75727-B2CE-4E43-9C03-00328835D90A}" srcOrd="5" destOrd="0" presId="urn:microsoft.com/office/officeart/2005/8/layout/hChevron3"/>
    <dgm:cxn modelId="{6DCBADC1-C6C4-4A47-A11F-F613761E9B28}" type="presParOf" srcId="{55E3761F-5486-4F76-9599-403D31B5DEB7}" destId="{753B34AA-B834-4D84-A185-E9D1D746B784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E6750-8B6E-4936-A324-38A3B3CF5BA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92687C9-D531-42CB-A21C-494AA3243ECC}">
      <dgm:prSet phldrT="[Tekst]"/>
      <dgm:spPr/>
      <dgm:t>
        <a:bodyPr/>
        <a:lstStyle/>
        <a:p>
          <a:r>
            <a:rPr lang="nl-NL" dirty="0"/>
            <a:t>Centrale afsprakenplanning</a:t>
          </a:r>
        </a:p>
      </dgm:t>
    </dgm:pt>
    <dgm:pt modelId="{9E4F5752-A3CE-4F2E-A300-08BE2BE660BB}" type="parTrans" cxnId="{50F56D81-69D7-4025-9C68-F81DAAE3EACC}">
      <dgm:prSet/>
      <dgm:spPr/>
      <dgm:t>
        <a:bodyPr/>
        <a:lstStyle/>
        <a:p>
          <a:endParaRPr lang="nl-NL"/>
        </a:p>
      </dgm:t>
    </dgm:pt>
    <dgm:pt modelId="{A4C37B72-E460-4E26-A788-0125C372DFFF}" type="sibTrans" cxnId="{50F56D81-69D7-4025-9C68-F81DAAE3EACC}">
      <dgm:prSet/>
      <dgm:spPr/>
      <dgm:t>
        <a:bodyPr/>
        <a:lstStyle/>
        <a:p>
          <a:endParaRPr lang="nl-NL"/>
        </a:p>
      </dgm:t>
    </dgm:pt>
    <dgm:pt modelId="{8116C1DC-DF82-4CEA-8187-9B8C7382EB45}">
      <dgm:prSet phldrT="[Teks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Autoplanner</a:t>
          </a:r>
        </a:p>
      </dgm:t>
    </dgm:pt>
    <dgm:pt modelId="{8ABB34D0-B153-41AF-840B-49DDC0131D74}" type="parTrans" cxnId="{26010F39-7274-4976-945C-A9758331CD53}">
      <dgm:prSet/>
      <dgm:spPr/>
      <dgm:t>
        <a:bodyPr/>
        <a:lstStyle/>
        <a:p>
          <a:endParaRPr lang="nl-NL"/>
        </a:p>
      </dgm:t>
    </dgm:pt>
    <dgm:pt modelId="{4ED113F3-0DED-4918-84C8-892AA4321099}" type="sibTrans" cxnId="{26010F39-7274-4976-945C-A9758331CD53}">
      <dgm:prSet/>
      <dgm:spPr/>
      <dgm:t>
        <a:bodyPr/>
        <a:lstStyle/>
        <a:p>
          <a:endParaRPr lang="nl-NL"/>
        </a:p>
      </dgm:t>
    </dgm:pt>
    <dgm:pt modelId="{140EDB17-85D8-405B-9AEF-92F8C4BC334C}">
      <dgm:prSet phldrT="[Teks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Slimme orders en afspraaktypes</a:t>
          </a:r>
        </a:p>
      </dgm:t>
    </dgm:pt>
    <dgm:pt modelId="{5B59F8C9-7CFE-4BB4-9328-AD6F7C35756B}" type="parTrans" cxnId="{36141FD6-BAED-443E-8A6C-AE0CA6D8EFF5}">
      <dgm:prSet/>
      <dgm:spPr/>
      <dgm:t>
        <a:bodyPr/>
        <a:lstStyle/>
        <a:p>
          <a:endParaRPr lang="nl-NL"/>
        </a:p>
      </dgm:t>
    </dgm:pt>
    <dgm:pt modelId="{9371BF51-53A2-44B9-8AF9-666F13633AF5}" type="sibTrans" cxnId="{36141FD6-BAED-443E-8A6C-AE0CA6D8EFF5}">
      <dgm:prSet/>
      <dgm:spPr/>
      <dgm:t>
        <a:bodyPr/>
        <a:lstStyle/>
        <a:p>
          <a:endParaRPr lang="nl-NL"/>
        </a:p>
      </dgm:t>
    </dgm:pt>
    <dgm:pt modelId="{E1537376-52EC-473C-90E3-3C14CDB4EC58}">
      <dgm:prSet phldrT="[Teks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Ongebruikte items opruimen</a:t>
          </a:r>
        </a:p>
      </dgm:t>
    </dgm:pt>
    <dgm:pt modelId="{53CDAE0B-3E24-4353-95BA-DBCE6EBD1E09}" type="parTrans" cxnId="{4CA066FA-643B-42E5-ACD7-C8BE6255E5C0}">
      <dgm:prSet/>
      <dgm:spPr/>
      <dgm:t>
        <a:bodyPr/>
        <a:lstStyle/>
        <a:p>
          <a:endParaRPr lang="nl-NL"/>
        </a:p>
      </dgm:t>
    </dgm:pt>
    <dgm:pt modelId="{C62406C5-5C25-43DF-91D6-B32059874A2D}" type="sibTrans" cxnId="{4CA066FA-643B-42E5-ACD7-C8BE6255E5C0}">
      <dgm:prSet/>
      <dgm:spPr/>
      <dgm:t>
        <a:bodyPr/>
        <a:lstStyle/>
        <a:p>
          <a:endParaRPr lang="nl-NL"/>
        </a:p>
      </dgm:t>
    </dgm:pt>
    <dgm:pt modelId="{619D53DB-B5E7-4663-965F-1E67C7D04008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l-NL" dirty="0"/>
            <a:t>Polikliniekreglement </a:t>
          </a:r>
        </a:p>
        <a:p>
          <a:endParaRPr lang="nl-NL" dirty="0"/>
        </a:p>
      </dgm:t>
    </dgm:pt>
    <dgm:pt modelId="{051602B1-BBA8-4FCD-8F7C-7DE94E54E99A}" type="parTrans" cxnId="{4495E256-266D-44FB-897D-D34CC8076943}">
      <dgm:prSet/>
      <dgm:spPr/>
      <dgm:t>
        <a:bodyPr/>
        <a:lstStyle/>
        <a:p>
          <a:endParaRPr lang="nl-NL"/>
        </a:p>
      </dgm:t>
    </dgm:pt>
    <dgm:pt modelId="{26C0F481-368B-4A0E-96A0-CD0C6912356E}" type="sibTrans" cxnId="{4495E256-266D-44FB-897D-D34CC8076943}">
      <dgm:prSet/>
      <dgm:spPr/>
      <dgm:t>
        <a:bodyPr/>
        <a:lstStyle/>
        <a:p>
          <a:endParaRPr lang="nl-NL"/>
        </a:p>
      </dgm:t>
    </dgm:pt>
    <dgm:pt modelId="{F8DB01DD-9D81-4B91-9855-E6FC87B641D9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nl-NL" dirty="0"/>
            <a:t>Zelf afspraken maken door patiënten</a:t>
          </a:r>
        </a:p>
      </dgm:t>
    </dgm:pt>
    <dgm:pt modelId="{7A13D0B5-6AB1-475F-822F-59FC4DF23034}" type="parTrans" cxnId="{CA53342C-BB55-4BC9-96DD-E6A918F9B311}">
      <dgm:prSet/>
      <dgm:spPr/>
      <dgm:t>
        <a:bodyPr/>
        <a:lstStyle/>
        <a:p>
          <a:endParaRPr lang="nl-NL"/>
        </a:p>
      </dgm:t>
    </dgm:pt>
    <dgm:pt modelId="{BA699AAC-25F3-4934-9E39-F9A993C8172E}" type="sibTrans" cxnId="{CA53342C-BB55-4BC9-96DD-E6A918F9B311}">
      <dgm:prSet/>
      <dgm:spPr/>
      <dgm:t>
        <a:bodyPr/>
        <a:lstStyle/>
        <a:p>
          <a:endParaRPr lang="nl-NL"/>
        </a:p>
      </dgm:t>
    </dgm:pt>
    <dgm:pt modelId="{8565A28E-5E1C-4899-8BAE-DCBDF68B4648}" type="pres">
      <dgm:prSet presAssocID="{08CE6750-8B6E-4936-A324-38A3B3CF5BAC}" presName="Name0" presStyleCnt="0">
        <dgm:presLayoutVars>
          <dgm:chMax val="7"/>
          <dgm:resizeHandles val="exact"/>
        </dgm:presLayoutVars>
      </dgm:prSet>
      <dgm:spPr/>
    </dgm:pt>
    <dgm:pt modelId="{E3910F9E-D5EF-4DEA-85DC-D55C68E3198E}" type="pres">
      <dgm:prSet presAssocID="{08CE6750-8B6E-4936-A324-38A3B3CF5BAC}" presName="comp1" presStyleCnt="0"/>
      <dgm:spPr/>
    </dgm:pt>
    <dgm:pt modelId="{109AF730-34AC-48A3-A77C-2F34D045B258}" type="pres">
      <dgm:prSet presAssocID="{08CE6750-8B6E-4936-A324-38A3B3CF5BAC}" presName="circle1" presStyleLbl="node1" presStyleIdx="0" presStyleCnt="6"/>
      <dgm:spPr/>
    </dgm:pt>
    <dgm:pt modelId="{10522BB9-B0B3-43AF-B77E-FD7152E9531A}" type="pres">
      <dgm:prSet presAssocID="{08CE6750-8B6E-4936-A324-38A3B3CF5BAC}" presName="c1text" presStyleLbl="node1" presStyleIdx="0" presStyleCnt="6">
        <dgm:presLayoutVars>
          <dgm:bulletEnabled val="1"/>
        </dgm:presLayoutVars>
      </dgm:prSet>
      <dgm:spPr/>
    </dgm:pt>
    <dgm:pt modelId="{6BA47839-EE3D-48E8-BC3F-9F016F916B69}" type="pres">
      <dgm:prSet presAssocID="{08CE6750-8B6E-4936-A324-38A3B3CF5BAC}" presName="comp2" presStyleCnt="0"/>
      <dgm:spPr/>
    </dgm:pt>
    <dgm:pt modelId="{72CC45E1-0E4C-43FF-8B9B-B64186FE0DE9}" type="pres">
      <dgm:prSet presAssocID="{08CE6750-8B6E-4936-A324-38A3B3CF5BAC}" presName="circle2" presStyleLbl="node1" presStyleIdx="1" presStyleCnt="6"/>
      <dgm:spPr/>
    </dgm:pt>
    <dgm:pt modelId="{4ADDA9D6-B8F2-4989-AACB-4FC7BDFB0442}" type="pres">
      <dgm:prSet presAssocID="{08CE6750-8B6E-4936-A324-38A3B3CF5BAC}" presName="c2text" presStyleLbl="node1" presStyleIdx="1" presStyleCnt="6">
        <dgm:presLayoutVars>
          <dgm:bulletEnabled val="1"/>
        </dgm:presLayoutVars>
      </dgm:prSet>
      <dgm:spPr/>
    </dgm:pt>
    <dgm:pt modelId="{A474C78C-BDB2-450D-B5D9-660B29A593AF}" type="pres">
      <dgm:prSet presAssocID="{08CE6750-8B6E-4936-A324-38A3B3CF5BAC}" presName="comp3" presStyleCnt="0"/>
      <dgm:spPr/>
    </dgm:pt>
    <dgm:pt modelId="{1CE63BBD-42AD-4304-BD2C-3B9EB63BD4EB}" type="pres">
      <dgm:prSet presAssocID="{08CE6750-8B6E-4936-A324-38A3B3CF5BAC}" presName="circle3" presStyleLbl="node1" presStyleIdx="2" presStyleCnt="6"/>
      <dgm:spPr/>
    </dgm:pt>
    <dgm:pt modelId="{C0DE6CD7-D74B-47F1-B92B-6E9A09A1AF55}" type="pres">
      <dgm:prSet presAssocID="{08CE6750-8B6E-4936-A324-38A3B3CF5BAC}" presName="c3text" presStyleLbl="node1" presStyleIdx="2" presStyleCnt="6">
        <dgm:presLayoutVars>
          <dgm:bulletEnabled val="1"/>
        </dgm:presLayoutVars>
      </dgm:prSet>
      <dgm:spPr/>
    </dgm:pt>
    <dgm:pt modelId="{C14E4C6C-8270-4F64-9337-996203637E18}" type="pres">
      <dgm:prSet presAssocID="{08CE6750-8B6E-4936-A324-38A3B3CF5BAC}" presName="comp4" presStyleCnt="0"/>
      <dgm:spPr/>
    </dgm:pt>
    <dgm:pt modelId="{8887D755-9F2A-4456-8150-D29C0560F3F4}" type="pres">
      <dgm:prSet presAssocID="{08CE6750-8B6E-4936-A324-38A3B3CF5BAC}" presName="circle4" presStyleLbl="node1" presStyleIdx="3" presStyleCnt="6"/>
      <dgm:spPr/>
    </dgm:pt>
    <dgm:pt modelId="{5577C755-9245-4D9C-A607-3272396F3957}" type="pres">
      <dgm:prSet presAssocID="{08CE6750-8B6E-4936-A324-38A3B3CF5BAC}" presName="c4text" presStyleLbl="node1" presStyleIdx="3" presStyleCnt="6">
        <dgm:presLayoutVars>
          <dgm:bulletEnabled val="1"/>
        </dgm:presLayoutVars>
      </dgm:prSet>
      <dgm:spPr/>
    </dgm:pt>
    <dgm:pt modelId="{6CE0CF54-C152-45CB-BF34-6AD270B20645}" type="pres">
      <dgm:prSet presAssocID="{08CE6750-8B6E-4936-A324-38A3B3CF5BAC}" presName="comp5" presStyleCnt="0"/>
      <dgm:spPr/>
    </dgm:pt>
    <dgm:pt modelId="{BA78D431-A9FB-4D77-9560-666C986586A4}" type="pres">
      <dgm:prSet presAssocID="{08CE6750-8B6E-4936-A324-38A3B3CF5BAC}" presName="circle5" presStyleLbl="node1" presStyleIdx="4" presStyleCnt="6"/>
      <dgm:spPr/>
    </dgm:pt>
    <dgm:pt modelId="{EFF406FC-274A-4FC5-B06C-79D86B64FB91}" type="pres">
      <dgm:prSet presAssocID="{08CE6750-8B6E-4936-A324-38A3B3CF5BAC}" presName="c5text" presStyleLbl="node1" presStyleIdx="4" presStyleCnt="6">
        <dgm:presLayoutVars>
          <dgm:bulletEnabled val="1"/>
        </dgm:presLayoutVars>
      </dgm:prSet>
      <dgm:spPr/>
    </dgm:pt>
    <dgm:pt modelId="{A9AC9412-3BDD-4349-918F-7502C241F4B8}" type="pres">
      <dgm:prSet presAssocID="{08CE6750-8B6E-4936-A324-38A3B3CF5BAC}" presName="comp6" presStyleCnt="0"/>
      <dgm:spPr/>
    </dgm:pt>
    <dgm:pt modelId="{F1748668-1667-45D3-AE27-BE5271516230}" type="pres">
      <dgm:prSet presAssocID="{08CE6750-8B6E-4936-A324-38A3B3CF5BAC}" presName="circle6" presStyleLbl="node1" presStyleIdx="5" presStyleCnt="6"/>
      <dgm:spPr/>
    </dgm:pt>
    <dgm:pt modelId="{DFADB569-8C7F-4B77-A8B8-852D59A5EB38}" type="pres">
      <dgm:prSet presAssocID="{08CE6750-8B6E-4936-A324-38A3B3CF5BAC}" presName="c6text" presStyleLbl="node1" presStyleIdx="5" presStyleCnt="6">
        <dgm:presLayoutVars>
          <dgm:bulletEnabled val="1"/>
        </dgm:presLayoutVars>
      </dgm:prSet>
      <dgm:spPr/>
    </dgm:pt>
  </dgm:ptLst>
  <dgm:cxnLst>
    <dgm:cxn modelId="{C2BDFC01-C2C6-466E-95AA-81F43A8D13EB}" type="presOf" srcId="{F8DB01DD-9D81-4B91-9855-E6FC87B641D9}" destId="{72CC45E1-0E4C-43FF-8B9B-B64186FE0DE9}" srcOrd="0" destOrd="0" presId="urn:microsoft.com/office/officeart/2005/8/layout/venn2"/>
    <dgm:cxn modelId="{6129B405-DD56-4F3D-87A7-E2AC37C4DF04}" type="presOf" srcId="{E1537376-52EC-473C-90E3-3C14CDB4EC58}" destId="{F1748668-1667-45D3-AE27-BE5271516230}" srcOrd="0" destOrd="0" presId="urn:microsoft.com/office/officeart/2005/8/layout/venn2"/>
    <dgm:cxn modelId="{CA74AA07-B13C-4C64-9D90-5A86D9AE3D8D}" type="presOf" srcId="{619D53DB-B5E7-4663-965F-1E67C7D04008}" destId="{C0DE6CD7-D74B-47F1-B92B-6E9A09A1AF55}" srcOrd="1" destOrd="0" presId="urn:microsoft.com/office/officeart/2005/8/layout/venn2"/>
    <dgm:cxn modelId="{0862A01D-299D-4A63-860A-46552D0DE210}" type="presOf" srcId="{8116C1DC-DF82-4CEA-8187-9B8C7382EB45}" destId="{5577C755-9245-4D9C-A607-3272396F3957}" srcOrd="1" destOrd="0" presId="urn:microsoft.com/office/officeart/2005/8/layout/venn2"/>
    <dgm:cxn modelId="{D49D021E-D5B4-4C08-BD54-4CB47AA7A79E}" type="presOf" srcId="{140EDB17-85D8-405B-9AEF-92F8C4BC334C}" destId="{BA78D431-A9FB-4D77-9560-666C986586A4}" srcOrd="0" destOrd="0" presId="urn:microsoft.com/office/officeart/2005/8/layout/venn2"/>
    <dgm:cxn modelId="{95A34427-50AE-4315-82E2-29987483EB3A}" type="presOf" srcId="{619D53DB-B5E7-4663-965F-1E67C7D04008}" destId="{1CE63BBD-42AD-4304-BD2C-3B9EB63BD4EB}" srcOrd="0" destOrd="0" presId="urn:microsoft.com/office/officeart/2005/8/layout/venn2"/>
    <dgm:cxn modelId="{CA53342C-BB55-4BC9-96DD-E6A918F9B311}" srcId="{08CE6750-8B6E-4936-A324-38A3B3CF5BAC}" destId="{F8DB01DD-9D81-4B91-9855-E6FC87B641D9}" srcOrd="1" destOrd="0" parTransId="{7A13D0B5-6AB1-475F-822F-59FC4DF23034}" sibTransId="{BA699AAC-25F3-4934-9E39-F9A993C8172E}"/>
    <dgm:cxn modelId="{2E049B34-2964-4642-9102-0C81DA546A20}" type="presOf" srcId="{8116C1DC-DF82-4CEA-8187-9B8C7382EB45}" destId="{8887D755-9F2A-4456-8150-D29C0560F3F4}" srcOrd="0" destOrd="0" presId="urn:microsoft.com/office/officeart/2005/8/layout/venn2"/>
    <dgm:cxn modelId="{59441C36-F7BC-439E-9312-1E5CA8257685}" type="presOf" srcId="{F8DB01DD-9D81-4B91-9855-E6FC87B641D9}" destId="{4ADDA9D6-B8F2-4989-AACB-4FC7BDFB0442}" srcOrd="1" destOrd="0" presId="urn:microsoft.com/office/officeart/2005/8/layout/venn2"/>
    <dgm:cxn modelId="{D2173238-1FAA-4B49-9D18-1C59DD493443}" type="presOf" srcId="{E1537376-52EC-473C-90E3-3C14CDB4EC58}" destId="{DFADB569-8C7F-4B77-A8B8-852D59A5EB38}" srcOrd="1" destOrd="0" presId="urn:microsoft.com/office/officeart/2005/8/layout/venn2"/>
    <dgm:cxn modelId="{26010F39-7274-4976-945C-A9758331CD53}" srcId="{08CE6750-8B6E-4936-A324-38A3B3CF5BAC}" destId="{8116C1DC-DF82-4CEA-8187-9B8C7382EB45}" srcOrd="3" destOrd="0" parTransId="{8ABB34D0-B153-41AF-840B-49DDC0131D74}" sibTransId="{4ED113F3-0DED-4918-84C8-892AA4321099}"/>
    <dgm:cxn modelId="{666F3A71-FBA4-4B68-A967-E2FDD688418C}" type="presOf" srcId="{08CE6750-8B6E-4936-A324-38A3B3CF5BAC}" destId="{8565A28E-5E1C-4899-8BAE-DCBDF68B4648}" srcOrd="0" destOrd="0" presId="urn:microsoft.com/office/officeart/2005/8/layout/venn2"/>
    <dgm:cxn modelId="{4495E256-266D-44FB-897D-D34CC8076943}" srcId="{08CE6750-8B6E-4936-A324-38A3B3CF5BAC}" destId="{619D53DB-B5E7-4663-965F-1E67C7D04008}" srcOrd="2" destOrd="0" parTransId="{051602B1-BBA8-4FCD-8F7C-7DE94E54E99A}" sibTransId="{26C0F481-368B-4A0E-96A0-CD0C6912356E}"/>
    <dgm:cxn modelId="{50F56D81-69D7-4025-9C68-F81DAAE3EACC}" srcId="{08CE6750-8B6E-4936-A324-38A3B3CF5BAC}" destId="{992687C9-D531-42CB-A21C-494AA3243ECC}" srcOrd="0" destOrd="0" parTransId="{9E4F5752-A3CE-4F2E-A300-08BE2BE660BB}" sibTransId="{A4C37B72-E460-4E26-A788-0125C372DFFF}"/>
    <dgm:cxn modelId="{3D046688-A581-4E33-86CB-8C4865C24520}" type="presOf" srcId="{140EDB17-85D8-405B-9AEF-92F8C4BC334C}" destId="{EFF406FC-274A-4FC5-B06C-79D86B64FB91}" srcOrd="1" destOrd="0" presId="urn:microsoft.com/office/officeart/2005/8/layout/venn2"/>
    <dgm:cxn modelId="{2A4B8596-4EB0-4BD8-B702-E1BD44CE22FC}" type="presOf" srcId="{992687C9-D531-42CB-A21C-494AA3243ECC}" destId="{109AF730-34AC-48A3-A77C-2F34D045B258}" srcOrd="0" destOrd="0" presId="urn:microsoft.com/office/officeart/2005/8/layout/venn2"/>
    <dgm:cxn modelId="{912507B9-14FF-4ABC-9EE3-BD51478F3756}" type="presOf" srcId="{992687C9-D531-42CB-A21C-494AA3243ECC}" destId="{10522BB9-B0B3-43AF-B77E-FD7152E9531A}" srcOrd="1" destOrd="0" presId="urn:microsoft.com/office/officeart/2005/8/layout/venn2"/>
    <dgm:cxn modelId="{36141FD6-BAED-443E-8A6C-AE0CA6D8EFF5}" srcId="{08CE6750-8B6E-4936-A324-38A3B3CF5BAC}" destId="{140EDB17-85D8-405B-9AEF-92F8C4BC334C}" srcOrd="4" destOrd="0" parTransId="{5B59F8C9-7CFE-4BB4-9328-AD6F7C35756B}" sibTransId="{9371BF51-53A2-44B9-8AF9-666F13633AF5}"/>
    <dgm:cxn modelId="{4CA066FA-643B-42E5-ACD7-C8BE6255E5C0}" srcId="{08CE6750-8B6E-4936-A324-38A3B3CF5BAC}" destId="{E1537376-52EC-473C-90E3-3C14CDB4EC58}" srcOrd="5" destOrd="0" parTransId="{53CDAE0B-3E24-4353-95BA-DBCE6EBD1E09}" sibTransId="{C62406C5-5C25-43DF-91D6-B32059874A2D}"/>
    <dgm:cxn modelId="{C2E100D8-0B08-4A0B-8CA0-EE2AD52EB069}" type="presParOf" srcId="{8565A28E-5E1C-4899-8BAE-DCBDF68B4648}" destId="{E3910F9E-D5EF-4DEA-85DC-D55C68E3198E}" srcOrd="0" destOrd="0" presId="urn:microsoft.com/office/officeart/2005/8/layout/venn2"/>
    <dgm:cxn modelId="{CFD4C462-E034-4CE6-AFC0-FACF32CBC104}" type="presParOf" srcId="{E3910F9E-D5EF-4DEA-85DC-D55C68E3198E}" destId="{109AF730-34AC-48A3-A77C-2F34D045B258}" srcOrd="0" destOrd="0" presId="urn:microsoft.com/office/officeart/2005/8/layout/venn2"/>
    <dgm:cxn modelId="{853D9FD4-C952-42D3-B44D-BE0AFC4D8091}" type="presParOf" srcId="{E3910F9E-D5EF-4DEA-85DC-D55C68E3198E}" destId="{10522BB9-B0B3-43AF-B77E-FD7152E9531A}" srcOrd="1" destOrd="0" presId="urn:microsoft.com/office/officeart/2005/8/layout/venn2"/>
    <dgm:cxn modelId="{D360FF7E-3E8B-4345-B919-18B48F04540B}" type="presParOf" srcId="{8565A28E-5E1C-4899-8BAE-DCBDF68B4648}" destId="{6BA47839-EE3D-48E8-BC3F-9F016F916B69}" srcOrd="1" destOrd="0" presId="urn:microsoft.com/office/officeart/2005/8/layout/venn2"/>
    <dgm:cxn modelId="{68535A77-C289-422B-B9E6-A6D6D97690EF}" type="presParOf" srcId="{6BA47839-EE3D-48E8-BC3F-9F016F916B69}" destId="{72CC45E1-0E4C-43FF-8B9B-B64186FE0DE9}" srcOrd="0" destOrd="0" presId="urn:microsoft.com/office/officeart/2005/8/layout/venn2"/>
    <dgm:cxn modelId="{9DEDBAFC-5FC6-4F47-B12D-78C10D2EB82D}" type="presParOf" srcId="{6BA47839-EE3D-48E8-BC3F-9F016F916B69}" destId="{4ADDA9D6-B8F2-4989-AACB-4FC7BDFB0442}" srcOrd="1" destOrd="0" presId="urn:microsoft.com/office/officeart/2005/8/layout/venn2"/>
    <dgm:cxn modelId="{1DFC5B4D-3AE5-4B5E-B975-C26AE676ACA6}" type="presParOf" srcId="{8565A28E-5E1C-4899-8BAE-DCBDF68B4648}" destId="{A474C78C-BDB2-450D-B5D9-660B29A593AF}" srcOrd="2" destOrd="0" presId="urn:microsoft.com/office/officeart/2005/8/layout/venn2"/>
    <dgm:cxn modelId="{778B2C30-F6CF-43DF-9623-DE4AD67BABFF}" type="presParOf" srcId="{A474C78C-BDB2-450D-B5D9-660B29A593AF}" destId="{1CE63BBD-42AD-4304-BD2C-3B9EB63BD4EB}" srcOrd="0" destOrd="0" presId="urn:microsoft.com/office/officeart/2005/8/layout/venn2"/>
    <dgm:cxn modelId="{B001E479-3A9D-412A-A76C-87CAE5DEFC25}" type="presParOf" srcId="{A474C78C-BDB2-450D-B5D9-660B29A593AF}" destId="{C0DE6CD7-D74B-47F1-B92B-6E9A09A1AF55}" srcOrd="1" destOrd="0" presId="urn:microsoft.com/office/officeart/2005/8/layout/venn2"/>
    <dgm:cxn modelId="{1A295733-145C-49C1-BE18-63BAEF451045}" type="presParOf" srcId="{8565A28E-5E1C-4899-8BAE-DCBDF68B4648}" destId="{C14E4C6C-8270-4F64-9337-996203637E18}" srcOrd="3" destOrd="0" presId="urn:microsoft.com/office/officeart/2005/8/layout/venn2"/>
    <dgm:cxn modelId="{7F522A29-905B-4A58-90BC-8AF18C1251A6}" type="presParOf" srcId="{C14E4C6C-8270-4F64-9337-996203637E18}" destId="{8887D755-9F2A-4456-8150-D29C0560F3F4}" srcOrd="0" destOrd="0" presId="urn:microsoft.com/office/officeart/2005/8/layout/venn2"/>
    <dgm:cxn modelId="{205CAF31-B539-44C1-9627-17137137DF4F}" type="presParOf" srcId="{C14E4C6C-8270-4F64-9337-996203637E18}" destId="{5577C755-9245-4D9C-A607-3272396F3957}" srcOrd="1" destOrd="0" presId="urn:microsoft.com/office/officeart/2005/8/layout/venn2"/>
    <dgm:cxn modelId="{C14EF9D9-72C3-4CD5-8A2F-CC8387D495E5}" type="presParOf" srcId="{8565A28E-5E1C-4899-8BAE-DCBDF68B4648}" destId="{6CE0CF54-C152-45CB-BF34-6AD270B20645}" srcOrd="4" destOrd="0" presId="urn:microsoft.com/office/officeart/2005/8/layout/venn2"/>
    <dgm:cxn modelId="{20C214CD-6BB7-4142-9C74-24FE44BC6070}" type="presParOf" srcId="{6CE0CF54-C152-45CB-BF34-6AD270B20645}" destId="{BA78D431-A9FB-4D77-9560-666C986586A4}" srcOrd="0" destOrd="0" presId="urn:microsoft.com/office/officeart/2005/8/layout/venn2"/>
    <dgm:cxn modelId="{928EDBFE-D3CD-4C7D-9393-796E92F467FB}" type="presParOf" srcId="{6CE0CF54-C152-45CB-BF34-6AD270B20645}" destId="{EFF406FC-274A-4FC5-B06C-79D86B64FB91}" srcOrd="1" destOrd="0" presId="urn:microsoft.com/office/officeart/2005/8/layout/venn2"/>
    <dgm:cxn modelId="{19B3CC82-F9DF-4789-A428-9C5FCE0510F0}" type="presParOf" srcId="{8565A28E-5E1C-4899-8BAE-DCBDF68B4648}" destId="{A9AC9412-3BDD-4349-918F-7502C241F4B8}" srcOrd="5" destOrd="0" presId="urn:microsoft.com/office/officeart/2005/8/layout/venn2"/>
    <dgm:cxn modelId="{B92CFF7D-74C3-4F52-952D-AE85E3C15305}" type="presParOf" srcId="{A9AC9412-3BDD-4349-918F-7502C241F4B8}" destId="{F1748668-1667-45D3-AE27-BE5271516230}" srcOrd="0" destOrd="0" presId="urn:microsoft.com/office/officeart/2005/8/layout/venn2"/>
    <dgm:cxn modelId="{2D9C9E99-0C6F-4114-BEB1-A6BCDCD73F6E}" type="presParOf" srcId="{A9AC9412-3BDD-4349-918F-7502C241F4B8}" destId="{DFADB569-8C7F-4B77-A8B8-852D59A5EB3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CCF3C-4573-4CD8-AAD8-D14DAD8A84CA}">
      <dsp:nvSpPr>
        <dsp:cNvPr id="0" name=""/>
        <dsp:cNvSpPr/>
      </dsp:nvSpPr>
      <dsp:spPr>
        <a:xfrm>
          <a:off x="1727" y="0"/>
          <a:ext cx="2160009" cy="51046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1: Vaststellen van de onderwerpen van de deelprojecten</a:t>
          </a:r>
        </a:p>
      </dsp:txBody>
      <dsp:txXfrm>
        <a:off x="1727" y="0"/>
        <a:ext cx="2032392" cy="510467"/>
      </dsp:txXfrm>
    </dsp:sp>
    <dsp:sp modelId="{D67771A5-58CC-4CE8-8168-A8B291168DAB}">
      <dsp:nvSpPr>
        <dsp:cNvPr id="0" name=""/>
        <dsp:cNvSpPr/>
      </dsp:nvSpPr>
      <dsp:spPr>
        <a:xfrm>
          <a:off x="1670793" y="0"/>
          <a:ext cx="2620956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2: Opstellen van Blauwdrukken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600" kern="1200" dirty="0"/>
        </a:p>
      </dsp:txBody>
      <dsp:txXfrm>
        <a:off x="1926027" y="0"/>
        <a:ext cx="2110489" cy="510467"/>
      </dsp:txXfrm>
    </dsp:sp>
    <dsp:sp modelId="{F7EAE0E7-9542-4102-820F-4569201AACA9}">
      <dsp:nvSpPr>
        <dsp:cNvPr id="0" name=""/>
        <dsp:cNvSpPr/>
      </dsp:nvSpPr>
      <dsp:spPr>
        <a:xfrm>
          <a:off x="3714821" y="0"/>
          <a:ext cx="2195783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3: Implementatie Blauwdrukken</a:t>
          </a:r>
        </a:p>
      </dsp:txBody>
      <dsp:txXfrm>
        <a:off x="3970055" y="0"/>
        <a:ext cx="1685316" cy="510467"/>
      </dsp:txXfrm>
    </dsp:sp>
    <dsp:sp modelId="{753B34AA-B834-4D84-A185-E9D1D746B784}">
      <dsp:nvSpPr>
        <dsp:cNvPr id="0" name=""/>
        <dsp:cNvSpPr/>
      </dsp:nvSpPr>
      <dsp:spPr>
        <a:xfrm>
          <a:off x="5378397" y="0"/>
          <a:ext cx="2721602" cy="5104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b="0" kern="1200" dirty="0"/>
            <a:t>Stap 4: Bestendigen van de Blauwdrukken en Processen</a:t>
          </a:r>
        </a:p>
      </dsp:txBody>
      <dsp:txXfrm>
        <a:off x="5633631" y="0"/>
        <a:ext cx="2211135" cy="510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9AF730-34AC-48A3-A77C-2F34D045B258}">
      <dsp:nvSpPr>
        <dsp:cNvPr id="0" name=""/>
        <dsp:cNvSpPr/>
      </dsp:nvSpPr>
      <dsp:spPr>
        <a:xfrm>
          <a:off x="910780" y="0"/>
          <a:ext cx="2492990" cy="2492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Centrale afsprakenplanning</a:t>
          </a:r>
        </a:p>
      </dsp:txBody>
      <dsp:txXfrm>
        <a:off x="1689839" y="124649"/>
        <a:ext cx="934871" cy="249299"/>
      </dsp:txXfrm>
    </dsp:sp>
    <dsp:sp modelId="{72CC45E1-0E4C-43FF-8B9B-B64186FE0DE9}">
      <dsp:nvSpPr>
        <dsp:cNvPr id="0" name=""/>
        <dsp:cNvSpPr/>
      </dsp:nvSpPr>
      <dsp:spPr>
        <a:xfrm>
          <a:off x="1097754" y="373948"/>
          <a:ext cx="2119041" cy="2119041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Zelf afspraken maken door patiënten</a:t>
          </a:r>
        </a:p>
      </dsp:txBody>
      <dsp:txXfrm>
        <a:off x="1700356" y="495793"/>
        <a:ext cx="913836" cy="243689"/>
      </dsp:txXfrm>
    </dsp:sp>
    <dsp:sp modelId="{1CE63BBD-42AD-4304-BD2C-3B9EB63BD4EB}">
      <dsp:nvSpPr>
        <dsp:cNvPr id="0" name=""/>
        <dsp:cNvSpPr/>
      </dsp:nvSpPr>
      <dsp:spPr>
        <a:xfrm>
          <a:off x="1284728" y="747896"/>
          <a:ext cx="1745093" cy="1745093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/>
            <a:t>Polikliniekreglement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 dirty="0"/>
        </a:p>
      </dsp:txBody>
      <dsp:txXfrm>
        <a:off x="1705732" y="868308"/>
        <a:ext cx="903085" cy="240822"/>
      </dsp:txXfrm>
    </dsp:sp>
    <dsp:sp modelId="{8887D755-9F2A-4456-8150-D29C0560F3F4}">
      <dsp:nvSpPr>
        <dsp:cNvPr id="0" name=""/>
        <dsp:cNvSpPr/>
      </dsp:nvSpPr>
      <dsp:spPr>
        <a:xfrm>
          <a:off x="1471702" y="1121845"/>
          <a:ext cx="1371144" cy="1371144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>
              <a:solidFill>
                <a:schemeClr val="tx1"/>
              </a:solidFill>
            </a:rPr>
            <a:t>Autoplanner</a:t>
          </a:r>
        </a:p>
      </dsp:txBody>
      <dsp:txXfrm>
        <a:off x="1787065" y="1245248"/>
        <a:ext cx="740418" cy="246806"/>
      </dsp:txXfrm>
    </dsp:sp>
    <dsp:sp modelId="{BA78D431-A9FB-4D77-9560-666C986586A4}">
      <dsp:nvSpPr>
        <dsp:cNvPr id="0" name=""/>
        <dsp:cNvSpPr/>
      </dsp:nvSpPr>
      <dsp:spPr>
        <a:xfrm>
          <a:off x="1658677" y="1495793"/>
          <a:ext cx="997196" cy="997196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>
              <a:solidFill>
                <a:schemeClr val="tx1"/>
              </a:solidFill>
            </a:rPr>
            <a:t>Slimme orders en afspraaktypes</a:t>
          </a:r>
        </a:p>
      </dsp:txBody>
      <dsp:txXfrm>
        <a:off x="1833186" y="1620443"/>
        <a:ext cx="648177" cy="249299"/>
      </dsp:txXfrm>
    </dsp:sp>
    <dsp:sp modelId="{F1748668-1667-45D3-AE27-BE5271516230}">
      <dsp:nvSpPr>
        <dsp:cNvPr id="0" name=""/>
        <dsp:cNvSpPr/>
      </dsp:nvSpPr>
      <dsp:spPr>
        <a:xfrm>
          <a:off x="1845651" y="1869742"/>
          <a:ext cx="623247" cy="623247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00" kern="1200" dirty="0">
              <a:solidFill>
                <a:schemeClr val="tx1"/>
              </a:solidFill>
            </a:rPr>
            <a:t>Ongebruikte items opruimen</a:t>
          </a:r>
        </a:p>
      </dsp:txBody>
      <dsp:txXfrm>
        <a:off x="1936923" y="2025554"/>
        <a:ext cx="440702" cy="31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als u een grafiek wilt toevoegen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als u een afbeelding wilt toevoegen</a:t>
            </a:r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&lt;Titel van de presentatie&gt;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3025C-4084-419A-91BB-1EF76810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7564"/>
            <a:ext cx="8100000" cy="533400"/>
          </a:xfrm>
        </p:spPr>
        <p:txBody>
          <a:bodyPr/>
          <a:lstStyle/>
          <a:p>
            <a:r>
              <a:rPr lang="nl-NL" sz="2000" dirty="0"/>
              <a:t>Blauwdruk inrichting afsprakensysteem </a:t>
            </a:r>
            <a:r>
              <a:rPr lang="nl-NL" sz="1800" dirty="0"/>
              <a:t>(deelproject Harmonisatie Poliklinieken)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6AEA56-D88A-4A75-96DC-98F1F07F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498076"/>
            <a:ext cx="8100000" cy="344365"/>
          </a:xfrm>
        </p:spPr>
        <p:txBody>
          <a:bodyPr/>
          <a:lstStyle/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1800" dirty="0">
                <a:solidFill>
                  <a:schemeClr val="accent1"/>
                </a:solidFill>
              </a:rPr>
              <a:t>Doelstelling: Het vergroten van de patiëntgerichtheid en medewerkergerichtheid door het eenduidig inrichten van het afsprakensysteem. </a:t>
            </a:r>
          </a:p>
          <a:p>
            <a:pPr marL="0" indent="0">
              <a:buNone/>
            </a:pPr>
            <a:endParaRPr lang="nl-NL" sz="1800" dirty="0">
              <a:solidFill>
                <a:schemeClr val="accent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54547EC-7FB3-4E26-B8AF-48496A7CFAAC}"/>
              </a:ext>
            </a:extLst>
          </p:cNvPr>
          <p:cNvSpPr txBox="1"/>
          <p:nvPr/>
        </p:nvSpPr>
        <p:spPr>
          <a:xfrm>
            <a:off x="515255" y="2149019"/>
            <a:ext cx="4491751" cy="513986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Wat was </a:t>
            </a:r>
            <a:r>
              <a:rPr lang="nl-NL"/>
              <a:t>de uitdaging? </a:t>
            </a:r>
            <a:endParaRPr lang="nl-N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Hoe kunnen we het afsprakensysteem beter inrichten en gebruiken zodat patiënten en medewerkers meer eenduidigheid ervaren? </a:t>
            </a:r>
          </a:p>
          <a:p>
            <a:endParaRPr lang="nl-NL" sz="1200" dirty="0"/>
          </a:p>
          <a:p>
            <a:r>
              <a:rPr lang="nl-NL" dirty="0"/>
              <a:t>Wat was de geboden oplossing?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Bepalen welke stappen nodig zijn om dit te realiseren.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Opstellen en implementatie van Blauwdruk Orders en afspraken.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Ontwikkeling van een toolbox die ondersteunt bij inrichting en gebruik Blauwdruk Orders en Afspraken.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dirty="0"/>
              <a:t>Wat zijn de resultaten?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Heldere blauwdruk voor de inrichting van ons afsprakensysteem.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Ziekenhuisbreed dezelfde werkwijze om orders uit te zetten en afspraken in te plannen.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/>
          </a:p>
          <a:p>
            <a:r>
              <a:rPr lang="nl-NL" sz="1400" dirty="0"/>
              <a:t>Volgende keer: </a:t>
            </a:r>
          </a:p>
          <a:p>
            <a:r>
              <a:rPr lang="nl-NL" sz="1400" dirty="0"/>
              <a:t>Optimalisatie administratief patiëntenzorgproces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6CA9914-BFEB-4246-BD4A-50DE42594C7D}"/>
              </a:ext>
            </a:extLst>
          </p:cNvPr>
          <p:cNvSpPr txBox="1"/>
          <p:nvPr/>
        </p:nvSpPr>
        <p:spPr>
          <a:xfrm>
            <a:off x="598373" y="5399275"/>
            <a:ext cx="4231077" cy="7540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Projectteam:</a:t>
            </a:r>
          </a:p>
          <a:p>
            <a:r>
              <a:rPr lang="nl-NL" sz="900"/>
              <a:t>Marijke Dijkstra, </a:t>
            </a:r>
            <a:r>
              <a:rPr lang="nl-NL" sz="900" dirty="0"/>
              <a:t>Shirley Zwakkenberg, Rosemarijn van der Donk, Harry Tilly, Mark Kempen, Hannie Maas, Jessica Wagenmaker, Anja van der Cruijsen, Tom van Hienen, Femke Ettema, Lisa </a:t>
            </a:r>
            <a:r>
              <a:rPr lang="nl-NL" sz="900"/>
              <a:t>van Beelen.</a:t>
            </a:r>
            <a:endParaRPr lang="nl-NL" sz="900" dirty="0">
              <a:effectLst/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997B0E0-3B59-4F7B-97D1-4FB130C83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4662048"/>
              </p:ext>
            </p:extLst>
          </p:nvPr>
        </p:nvGraphicFramePr>
        <p:xfrm>
          <a:off x="522000" y="1524578"/>
          <a:ext cx="8100000" cy="5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ijdelijke aanduiding voor inhoud 3">
            <a:extLst>
              <a:ext uri="{FF2B5EF4-FFF2-40B4-BE49-F238E27FC236}">
                <a16:creationId xmlns:a16="http://schemas.microsoft.com/office/drawing/2014/main" id="{87CB0575-84AA-478F-BCEC-30805E5C4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71948"/>
              </p:ext>
            </p:extLst>
          </p:nvPr>
        </p:nvGraphicFramePr>
        <p:xfrm>
          <a:off x="4829450" y="2224898"/>
          <a:ext cx="4314550" cy="249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17EB981D-C1F1-483B-AB3E-2BF0A7199036}"/>
              </a:ext>
            </a:extLst>
          </p:cNvPr>
          <p:cNvSpPr txBox="1"/>
          <p:nvPr/>
        </p:nvSpPr>
        <p:spPr>
          <a:xfrm>
            <a:off x="5155224" y="4744346"/>
            <a:ext cx="3663002" cy="17235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Implementatieteam</a:t>
            </a:r>
            <a:r>
              <a:rPr lang="nl-NL" sz="1400" dirty="0"/>
              <a:t>:</a:t>
            </a:r>
          </a:p>
          <a:p>
            <a:r>
              <a:rPr lang="nl-NL" sz="900" dirty="0"/>
              <a:t>Marijke Dijkstra (adviseur PVI)</a:t>
            </a:r>
          </a:p>
          <a:p>
            <a:r>
              <a:rPr lang="nl-NL" sz="900" dirty="0"/>
              <a:t>Tom van Hienen (adviseur PVI)</a:t>
            </a:r>
          </a:p>
          <a:p>
            <a:r>
              <a:rPr lang="nl-NL" sz="900" dirty="0"/>
              <a:t>Elise Ijkema (projectassistent PVI)</a:t>
            </a:r>
          </a:p>
          <a:p>
            <a:r>
              <a:rPr lang="nl-NL" sz="900" dirty="0"/>
              <a:t>Harry Tilly (team lead/applicatiespecialist Cadence IM)</a:t>
            </a:r>
          </a:p>
          <a:p>
            <a:r>
              <a:rPr lang="nl-NL" sz="900" dirty="0"/>
              <a:t>Maarten Goossens (applicatiespecialist Cadence IM)</a:t>
            </a:r>
          </a:p>
          <a:p>
            <a:r>
              <a:rPr lang="nl-NL" sz="900" dirty="0"/>
              <a:t>Irene Kwaaitaal (applicatiespecialist politeam IM)</a:t>
            </a:r>
          </a:p>
          <a:p>
            <a:r>
              <a:rPr lang="nl-NL" sz="900" dirty="0"/>
              <a:t>Corine Luijks (applicatiespecialist Cadence IM)</a:t>
            </a:r>
          </a:p>
          <a:p>
            <a:r>
              <a:rPr lang="nl-NL" sz="900" dirty="0"/>
              <a:t>Jeanette Lukassen (applicatiespecialist politeam IM)</a:t>
            </a:r>
          </a:p>
          <a:p>
            <a:r>
              <a:rPr lang="nl-NL" sz="900" dirty="0"/>
              <a:t>Maritgen Krijtenburg (</a:t>
            </a:r>
            <a:r>
              <a:rPr lang="nl-NL" sz="900"/>
              <a:t>applicatiespecialist politeam IM)</a:t>
            </a:r>
            <a:endParaRPr lang="nl-NL" sz="900" dirty="0"/>
          </a:p>
          <a:p>
            <a:r>
              <a:rPr lang="nl-NL" sz="900" dirty="0"/>
              <a:t>Anja van der Cruijsen (adviseur PVI)</a:t>
            </a:r>
          </a:p>
        </p:txBody>
      </p:sp>
    </p:spTree>
    <p:extLst>
      <p:ext uri="{BB962C8B-B14F-4D97-AF65-F5344CB8AC3E}">
        <p14:creationId xmlns:p14="http://schemas.microsoft.com/office/powerpoint/2010/main" val="1672683845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491</TotalTime>
  <Words>282</Words>
  <Application>Microsoft Office PowerPoint</Application>
  <PresentationFormat>Diavoorstelling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Radboudumc</vt:lpstr>
      <vt:lpstr>Blauwdruk inrichting afsprakensysteem (deelproject Harmonisatie Poliklinieken)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Z442168</dc:creator>
  <cp:lastModifiedBy>Dijkstra, Marijke</cp:lastModifiedBy>
  <cp:revision>38</cp:revision>
  <dcterms:created xsi:type="dcterms:W3CDTF">2020-10-19T13:34:34Z</dcterms:created>
  <dcterms:modified xsi:type="dcterms:W3CDTF">2021-06-18T14:32:04Z</dcterms:modified>
</cp:coreProperties>
</file>