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4367" r:id="rId1"/>
  </p:sldMasterIdLst>
  <p:notesMasterIdLst>
    <p:notesMasterId r:id="rId15"/>
  </p:notesMasterIdLst>
  <p:handoutMasterIdLst>
    <p:handoutMasterId r:id="rId16"/>
  </p:handoutMasterIdLst>
  <p:sldIdLst>
    <p:sldId id="320" r:id="rId2"/>
    <p:sldId id="325" r:id="rId3"/>
    <p:sldId id="351" r:id="rId4"/>
    <p:sldId id="328" r:id="rId5"/>
    <p:sldId id="329" r:id="rId6"/>
    <p:sldId id="349" r:id="rId7"/>
    <p:sldId id="334" r:id="rId8"/>
    <p:sldId id="352" r:id="rId9"/>
    <p:sldId id="347" r:id="rId10"/>
    <p:sldId id="350" r:id="rId11"/>
    <p:sldId id="339" r:id="rId12"/>
    <p:sldId id="264" r:id="rId13"/>
    <p:sldId id="348" r:id="rId14"/>
  </p:sldIdLst>
  <p:sldSz cx="9144000" cy="6858000" type="screen4x3"/>
  <p:notesSz cx="6669088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8A"/>
    <a:srgbClr val="15B753"/>
    <a:srgbClr val="BAB600"/>
    <a:srgbClr val="C1AF00"/>
    <a:srgbClr val="1C5C9C"/>
    <a:srgbClr val="1E63A8"/>
    <a:srgbClr val="C1B600"/>
    <a:srgbClr val="411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546" autoAdjust="0"/>
  </p:normalViewPr>
  <p:slideViewPr>
    <p:cSldViewPr>
      <p:cViewPr varScale="1">
        <p:scale>
          <a:sx n="97" d="100"/>
          <a:sy n="97" d="100"/>
        </p:scale>
        <p:origin x="20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B5C54-260A-4ACF-A5EE-2E3A12FCED7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A1E4BDB2-00B5-4438-84A2-F230BDADA4C5}">
      <dgm:prSet phldrT="[Tekst]" custT="1"/>
      <dgm:spPr/>
      <dgm:t>
        <a:bodyPr/>
        <a:lstStyle/>
        <a:p>
          <a:r>
            <a:rPr lang="nl-NL" sz="1400" dirty="0"/>
            <a:t>Chemokuur</a:t>
          </a:r>
        </a:p>
      </dgm:t>
    </dgm:pt>
    <dgm:pt modelId="{EE4EBEC1-66EB-4038-8A89-9C7A4DD6881F}" type="parTrans" cxnId="{779EF8BB-2D2C-4459-BF9C-483574FB4538}">
      <dgm:prSet/>
      <dgm:spPr/>
      <dgm:t>
        <a:bodyPr/>
        <a:lstStyle/>
        <a:p>
          <a:endParaRPr lang="nl-NL"/>
        </a:p>
      </dgm:t>
    </dgm:pt>
    <dgm:pt modelId="{47328E52-248D-4C7B-A4E0-7DB4CABBA0B8}" type="sibTrans" cxnId="{779EF8BB-2D2C-4459-BF9C-483574FB4538}">
      <dgm:prSet/>
      <dgm:spPr/>
      <dgm:t>
        <a:bodyPr/>
        <a:lstStyle/>
        <a:p>
          <a:endParaRPr lang="nl-NL"/>
        </a:p>
      </dgm:t>
    </dgm:pt>
    <dgm:pt modelId="{994DD039-9A73-4012-8947-DDAA479BC0CB}">
      <dgm:prSet phldrT="[Tekst]" custT="1"/>
      <dgm:spPr/>
      <dgm:t>
        <a:bodyPr/>
        <a:lstStyle/>
        <a:p>
          <a:r>
            <a:rPr lang="nl-NL" sz="1400" dirty="0"/>
            <a:t>Groeifactoren</a:t>
          </a:r>
        </a:p>
      </dgm:t>
    </dgm:pt>
    <dgm:pt modelId="{1E87A08F-433E-44A8-85D5-C884FE941471}" type="parTrans" cxnId="{D13EF336-0A41-43CD-BBED-699BF94E0A20}">
      <dgm:prSet/>
      <dgm:spPr/>
      <dgm:t>
        <a:bodyPr/>
        <a:lstStyle/>
        <a:p>
          <a:endParaRPr lang="nl-NL"/>
        </a:p>
      </dgm:t>
    </dgm:pt>
    <dgm:pt modelId="{0AC69BE2-07E1-46F0-BC2A-42730BC185F6}" type="sibTrans" cxnId="{D13EF336-0A41-43CD-BBED-699BF94E0A20}">
      <dgm:prSet/>
      <dgm:spPr/>
      <dgm:t>
        <a:bodyPr/>
        <a:lstStyle/>
        <a:p>
          <a:endParaRPr lang="nl-NL"/>
        </a:p>
      </dgm:t>
    </dgm:pt>
    <dgm:pt modelId="{77ACCECA-789F-4124-9E7E-BA68215AE14B}">
      <dgm:prSet phldrT="[Tekst]" custT="1"/>
      <dgm:spPr/>
      <dgm:t>
        <a:bodyPr/>
        <a:lstStyle/>
        <a:p>
          <a:r>
            <a:rPr lang="nl-NL" sz="1400" dirty="0"/>
            <a:t>Aferese</a:t>
          </a:r>
        </a:p>
      </dgm:t>
    </dgm:pt>
    <dgm:pt modelId="{8327ADF9-98EB-4376-9849-3E3E431C8CED}" type="parTrans" cxnId="{99336976-0B93-4984-97CD-59337AED674D}">
      <dgm:prSet/>
      <dgm:spPr/>
      <dgm:t>
        <a:bodyPr/>
        <a:lstStyle/>
        <a:p>
          <a:endParaRPr lang="nl-NL"/>
        </a:p>
      </dgm:t>
    </dgm:pt>
    <dgm:pt modelId="{287ECAFA-B4C1-4383-9F95-D110A8ADC49E}" type="sibTrans" cxnId="{99336976-0B93-4984-97CD-59337AED674D}">
      <dgm:prSet/>
      <dgm:spPr/>
      <dgm:t>
        <a:bodyPr/>
        <a:lstStyle/>
        <a:p>
          <a:endParaRPr lang="nl-NL"/>
        </a:p>
      </dgm:t>
    </dgm:pt>
    <dgm:pt modelId="{127A1614-0237-4467-BC65-852463ADE74F}">
      <dgm:prSet phldrT="[Tekst]" custT="1"/>
      <dgm:spPr/>
      <dgm:t>
        <a:bodyPr/>
        <a:lstStyle/>
        <a:p>
          <a:r>
            <a:rPr lang="nl-NL" sz="1400" dirty="0"/>
            <a:t>Stamceltransplantatie</a:t>
          </a:r>
        </a:p>
      </dgm:t>
    </dgm:pt>
    <dgm:pt modelId="{F8A91765-BD5E-45C3-98AB-9E8FCB873B80}" type="parTrans" cxnId="{3D6DE47F-BCAE-40A3-A455-1D34BEFA61E0}">
      <dgm:prSet/>
      <dgm:spPr/>
      <dgm:t>
        <a:bodyPr/>
        <a:lstStyle/>
        <a:p>
          <a:endParaRPr lang="nl-NL"/>
        </a:p>
      </dgm:t>
    </dgm:pt>
    <dgm:pt modelId="{61FC9ED3-D26F-49D7-8FB8-69966A6CFA9C}" type="sibTrans" cxnId="{3D6DE47F-BCAE-40A3-A455-1D34BEFA61E0}">
      <dgm:prSet/>
      <dgm:spPr/>
      <dgm:t>
        <a:bodyPr/>
        <a:lstStyle/>
        <a:p>
          <a:endParaRPr lang="nl-NL"/>
        </a:p>
      </dgm:t>
    </dgm:pt>
    <dgm:pt modelId="{1BDD970F-AFF1-433B-96FC-8C09AE967BFF}" type="pres">
      <dgm:prSet presAssocID="{C7CB5C54-260A-4ACF-A5EE-2E3A12FCED7E}" presName="rootnode" presStyleCnt="0">
        <dgm:presLayoutVars>
          <dgm:chMax/>
          <dgm:chPref/>
          <dgm:dir/>
          <dgm:animLvl val="lvl"/>
        </dgm:presLayoutVars>
      </dgm:prSet>
      <dgm:spPr/>
    </dgm:pt>
    <dgm:pt modelId="{1CDF6E18-1DFC-4196-B0AE-9B3EA51B0DC7}" type="pres">
      <dgm:prSet presAssocID="{A1E4BDB2-00B5-4438-84A2-F230BDADA4C5}" presName="composite" presStyleCnt="0"/>
      <dgm:spPr/>
    </dgm:pt>
    <dgm:pt modelId="{71BD9AE6-1474-4EF1-8862-4199AA15CBE5}" type="pres">
      <dgm:prSet presAssocID="{A1E4BDB2-00B5-4438-84A2-F230BDADA4C5}" presName="bentUpArrow1" presStyleLbl="alignImgPlace1" presStyleIdx="0" presStyleCnt="3" custScaleX="50271" custScaleY="57218" custLinFactNeighborX="13481" custLinFactNeighborY="-26344"/>
      <dgm:spPr/>
    </dgm:pt>
    <dgm:pt modelId="{393F1D22-F10D-492B-9858-08A7564DBA2A}" type="pres">
      <dgm:prSet presAssocID="{A1E4BDB2-00B5-4438-84A2-F230BDADA4C5}" presName="ParentText" presStyleLbl="node1" presStyleIdx="0" presStyleCnt="4" custScaleY="44340" custLinFactNeighborX="-3117" custLinFactNeighborY="-842">
        <dgm:presLayoutVars>
          <dgm:chMax val="1"/>
          <dgm:chPref val="1"/>
          <dgm:bulletEnabled val="1"/>
        </dgm:presLayoutVars>
      </dgm:prSet>
      <dgm:spPr/>
    </dgm:pt>
    <dgm:pt modelId="{3AE47138-15FF-4AE9-BF45-685AC457DFD1}" type="pres">
      <dgm:prSet presAssocID="{A1E4BDB2-00B5-4438-84A2-F230BDADA4C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E97EA4D-01A7-45DD-974B-18C8FDF04E3A}" type="pres">
      <dgm:prSet presAssocID="{47328E52-248D-4C7B-A4E0-7DB4CABBA0B8}" presName="sibTrans" presStyleCnt="0"/>
      <dgm:spPr/>
    </dgm:pt>
    <dgm:pt modelId="{659A062A-7B50-4E19-BCA9-0C3FA8C2112F}" type="pres">
      <dgm:prSet presAssocID="{994DD039-9A73-4012-8947-DDAA479BC0CB}" presName="composite" presStyleCnt="0"/>
      <dgm:spPr/>
    </dgm:pt>
    <dgm:pt modelId="{584DCD0C-9840-4DD7-BADB-48385D2C2835}" type="pres">
      <dgm:prSet presAssocID="{994DD039-9A73-4012-8947-DDAA479BC0CB}" presName="bentUpArrow1" presStyleLbl="alignImgPlace1" presStyleIdx="1" presStyleCnt="3" custScaleX="50271" custScaleY="57218" custLinFactNeighborX="13491" custLinFactNeighborY="-23429"/>
      <dgm:spPr/>
    </dgm:pt>
    <dgm:pt modelId="{EF4AA480-28DA-4178-935F-96C1E285FD5A}" type="pres">
      <dgm:prSet presAssocID="{994DD039-9A73-4012-8947-DDAA479BC0CB}" presName="ParentText" presStyleLbl="node1" presStyleIdx="1" presStyleCnt="4" custScaleY="44340">
        <dgm:presLayoutVars>
          <dgm:chMax val="1"/>
          <dgm:chPref val="1"/>
          <dgm:bulletEnabled val="1"/>
        </dgm:presLayoutVars>
      </dgm:prSet>
      <dgm:spPr/>
    </dgm:pt>
    <dgm:pt modelId="{41294BD7-1DAC-4E6A-8162-972501677F98}" type="pres">
      <dgm:prSet presAssocID="{994DD039-9A73-4012-8947-DDAA479BC0C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EDDBF9C-671F-48DC-A0D3-3DD4928D7E73}" type="pres">
      <dgm:prSet presAssocID="{0AC69BE2-07E1-46F0-BC2A-42730BC185F6}" presName="sibTrans" presStyleCnt="0"/>
      <dgm:spPr/>
    </dgm:pt>
    <dgm:pt modelId="{B044BCCC-D2AC-4EAB-8537-82B10FBF3E22}" type="pres">
      <dgm:prSet presAssocID="{77ACCECA-789F-4124-9E7E-BA68215AE14B}" presName="composite" presStyleCnt="0"/>
      <dgm:spPr/>
    </dgm:pt>
    <dgm:pt modelId="{7C6E23F9-F642-4D11-A4E8-172506CCCB4B}" type="pres">
      <dgm:prSet presAssocID="{77ACCECA-789F-4124-9E7E-BA68215AE14B}" presName="bentUpArrow1" presStyleLbl="alignImgPlace1" presStyleIdx="2" presStyleCnt="3" custScaleX="50271" custScaleY="57218" custLinFactNeighborX="13491" custLinFactNeighborY="-23429"/>
      <dgm:spPr/>
    </dgm:pt>
    <dgm:pt modelId="{29B457B8-37D3-4337-A2B9-67DF2CCDC774}" type="pres">
      <dgm:prSet presAssocID="{77ACCECA-789F-4124-9E7E-BA68215AE14B}" presName="ParentText" presStyleLbl="node1" presStyleIdx="2" presStyleCnt="4" custScaleY="44340">
        <dgm:presLayoutVars>
          <dgm:chMax val="1"/>
          <dgm:chPref val="1"/>
          <dgm:bulletEnabled val="1"/>
        </dgm:presLayoutVars>
      </dgm:prSet>
      <dgm:spPr/>
    </dgm:pt>
    <dgm:pt modelId="{AFA5971B-4738-4338-8053-823927ED7DE6}" type="pres">
      <dgm:prSet presAssocID="{77ACCECA-789F-4124-9E7E-BA68215AE14B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04697D2-4FD4-4F73-AC76-5B1F7B6AFEA6}" type="pres">
      <dgm:prSet presAssocID="{287ECAFA-B4C1-4383-9F95-D110A8ADC49E}" presName="sibTrans" presStyleCnt="0"/>
      <dgm:spPr/>
    </dgm:pt>
    <dgm:pt modelId="{97D4CB36-EA79-41CA-995C-618FF7A5A828}" type="pres">
      <dgm:prSet presAssocID="{127A1614-0237-4467-BC65-852463ADE74F}" presName="composite" presStyleCnt="0"/>
      <dgm:spPr/>
    </dgm:pt>
    <dgm:pt modelId="{6D12A06E-199B-440A-B034-D8052F5FE59F}" type="pres">
      <dgm:prSet presAssocID="{127A1614-0237-4467-BC65-852463ADE74F}" presName="ParentText" presStyleLbl="node1" presStyleIdx="3" presStyleCnt="4" custScaleX="107285" custScaleY="44340" custLinFactNeighborX="-1106" custLinFactNeighborY="20512">
        <dgm:presLayoutVars>
          <dgm:chMax val="1"/>
          <dgm:chPref val="1"/>
          <dgm:bulletEnabled val="1"/>
        </dgm:presLayoutVars>
      </dgm:prSet>
      <dgm:spPr/>
    </dgm:pt>
  </dgm:ptLst>
  <dgm:cxnLst>
    <dgm:cxn modelId="{4E3A811D-0597-489C-8EFF-24C31C90F020}" type="presOf" srcId="{C7CB5C54-260A-4ACF-A5EE-2E3A12FCED7E}" destId="{1BDD970F-AFF1-433B-96FC-8C09AE967BFF}" srcOrd="0" destOrd="0" presId="urn:microsoft.com/office/officeart/2005/8/layout/StepDownProcess"/>
    <dgm:cxn modelId="{A89C0327-52A0-4D62-8820-6148D346351C}" type="presOf" srcId="{77ACCECA-789F-4124-9E7E-BA68215AE14B}" destId="{29B457B8-37D3-4337-A2B9-67DF2CCDC774}" srcOrd="0" destOrd="0" presId="urn:microsoft.com/office/officeart/2005/8/layout/StepDownProcess"/>
    <dgm:cxn modelId="{D13EF336-0A41-43CD-BBED-699BF94E0A20}" srcId="{C7CB5C54-260A-4ACF-A5EE-2E3A12FCED7E}" destId="{994DD039-9A73-4012-8947-DDAA479BC0CB}" srcOrd="1" destOrd="0" parTransId="{1E87A08F-433E-44A8-85D5-C884FE941471}" sibTransId="{0AC69BE2-07E1-46F0-BC2A-42730BC185F6}"/>
    <dgm:cxn modelId="{99336976-0B93-4984-97CD-59337AED674D}" srcId="{C7CB5C54-260A-4ACF-A5EE-2E3A12FCED7E}" destId="{77ACCECA-789F-4124-9E7E-BA68215AE14B}" srcOrd="2" destOrd="0" parTransId="{8327ADF9-98EB-4376-9849-3E3E431C8CED}" sibTransId="{287ECAFA-B4C1-4383-9F95-D110A8ADC49E}"/>
    <dgm:cxn modelId="{13CDB97A-005E-424E-8149-AD17A5B2D11A}" type="presOf" srcId="{A1E4BDB2-00B5-4438-84A2-F230BDADA4C5}" destId="{393F1D22-F10D-492B-9858-08A7564DBA2A}" srcOrd="0" destOrd="0" presId="urn:microsoft.com/office/officeart/2005/8/layout/StepDownProcess"/>
    <dgm:cxn modelId="{3D6DE47F-BCAE-40A3-A455-1D34BEFA61E0}" srcId="{C7CB5C54-260A-4ACF-A5EE-2E3A12FCED7E}" destId="{127A1614-0237-4467-BC65-852463ADE74F}" srcOrd="3" destOrd="0" parTransId="{F8A91765-BD5E-45C3-98AB-9E8FCB873B80}" sibTransId="{61FC9ED3-D26F-49D7-8FB8-69966A6CFA9C}"/>
    <dgm:cxn modelId="{0304B69E-CAC7-4FAF-A03B-C02370905112}" type="presOf" srcId="{127A1614-0237-4467-BC65-852463ADE74F}" destId="{6D12A06E-199B-440A-B034-D8052F5FE59F}" srcOrd="0" destOrd="0" presId="urn:microsoft.com/office/officeart/2005/8/layout/StepDownProcess"/>
    <dgm:cxn modelId="{779EF8BB-2D2C-4459-BF9C-483574FB4538}" srcId="{C7CB5C54-260A-4ACF-A5EE-2E3A12FCED7E}" destId="{A1E4BDB2-00B5-4438-84A2-F230BDADA4C5}" srcOrd="0" destOrd="0" parTransId="{EE4EBEC1-66EB-4038-8A89-9C7A4DD6881F}" sibTransId="{47328E52-248D-4C7B-A4E0-7DB4CABBA0B8}"/>
    <dgm:cxn modelId="{94FCB6FB-D561-4AB7-AD9E-4AF8D8DC7E80}" type="presOf" srcId="{994DD039-9A73-4012-8947-DDAA479BC0CB}" destId="{EF4AA480-28DA-4178-935F-96C1E285FD5A}" srcOrd="0" destOrd="0" presId="urn:microsoft.com/office/officeart/2005/8/layout/StepDownProcess"/>
    <dgm:cxn modelId="{5E38EC3A-9603-42B5-9B81-76C1BD9C68B0}" type="presParOf" srcId="{1BDD970F-AFF1-433B-96FC-8C09AE967BFF}" destId="{1CDF6E18-1DFC-4196-B0AE-9B3EA51B0DC7}" srcOrd="0" destOrd="0" presId="urn:microsoft.com/office/officeart/2005/8/layout/StepDownProcess"/>
    <dgm:cxn modelId="{CE257BC9-ABF2-48BF-96EE-3380B7DC0979}" type="presParOf" srcId="{1CDF6E18-1DFC-4196-B0AE-9B3EA51B0DC7}" destId="{71BD9AE6-1474-4EF1-8862-4199AA15CBE5}" srcOrd="0" destOrd="0" presId="urn:microsoft.com/office/officeart/2005/8/layout/StepDownProcess"/>
    <dgm:cxn modelId="{92AB6D6C-319B-4EA8-B2EF-FC5F18988EE0}" type="presParOf" srcId="{1CDF6E18-1DFC-4196-B0AE-9B3EA51B0DC7}" destId="{393F1D22-F10D-492B-9858-08A7564DBA2A}" srcOrd="1" destOrd="0" presId="urn:microsoft.com/office/officeart/2005/8/layout/StepDownProcess"/>
    <dgm:cxn modelId="{AF7229BE-1A45-4ACA-918A-B3694F09005B}" type="presParOf" srcId="{1CDF6E18-1DFC-4196-B0AE-9B3EA51B0DC7}" destId="{3AE47138-15FF-4AE9-BF45-685AC457DFD1}" srcOrd="2" destOrd="0" presId="urn:microsoft.com/office/officeart/2005/8/layout/StepDownProcess"/>
    <dgm:cxn modelId="{726EB353-9D31-4714-899E-9A7B5BA96E8A}" type="presParOf" srcId="{1BDD970F-AFF1-433B-96FC-8C09AE967BFF}" destId="{3E97EA4D-01A7-45DD-974B-18C8FDF04E3A}" srcOrd="1" destOrd="0" presId="urn:microsoft.com/office/officeart/2005/8/layout/StepDownProcess"/>
    <dgm:cxn modelId="{2F697D1E-D713-4AE9-B37A-C1DEB37493EE}" type="presParOf" srcId="{1BDD970F-AFF1-433B-96FC-8C09AE967BFF}" destId="{659A062A-7B50-4E19-BCA9-0C3FA8C2112F}" srcOrd="2" destOrd="0" presId="urn:microsoft.com/office/officeart/2005/8/layout/StepDownProcess"/>
    <dgm:cxn modelId="{3AF8C2DA-1435-4550-A325-232B07360256}" type="presParOf" srcId="{659A062A-7B50-4E19-BCA9-0C3FA8C2112F}" destId="{584DCD0C-9840-4DD7-BADB-48385D2C2835}" srcOrd="0" destOrd="0" presId="urn:microsoft.com/office/officeart/2005/8/layout/StepDownProcess"/>
    <dgm:cxn modelId="{56A19AA2-9965-4DD2-925E-8EBE7C9DD8FB}" type="presParOf" srcId="{659A062A-7B50-4E19-BCA9-0C3FA8C2112F}" destId="{EF4AA480-28DA-4178-935F-96C1E285FD5A}" srcOrd="1" destOrd="0" presId="urn:microsoft.com/office/officeart/2005/8/layout/StepDownProcess"/>
    <dgm:cxn modelId="{0D298342-A581-4087-9CE2-98240B629A66}" type="presParOf" srcId="{659A062A-7B50-4E19-BCA9-0C3FA8C2112F}" destId="{41294BD7-1DAC-4E6A-8162-972501677F98}" srcOrd="2" destOrd="0" presId="urn:microsoft.com/office/officeart/2005/8/layout/StepDownProcess"/>
    <dgm:cxn modelId="{C60E23CB-E7F1-424E-86BA-1B9E6DB384EA}" type="presParOf" srcId="{1BDD970F-AFF1-433B-96FC-8C09AE967BFF}" destId="{0EDDBF9C-671F-48DC-A0D3-3DD4928D7E73}" srcOrd="3" destOrd="0" presId="urn:microsoft.com/office/officeart/2005/8/layout/StepDownProcess"/>
    <dgm:cxn modelId="{41063949-2937-4703-B9AC-E41E1D356D53}" type="presParOf" srcId="{1BDD970F-AFF1-433B-96FC-8C09AE967BFF}" destId="{B044BCCC-D2AC-4EAB-8537-82B10FBF3E22}" srcOrd="4" destOrd="0" presId="urn:microsoft.com/office/officeart/2005/8/layout/StepDownProcess"/>
    <dgm:cxn modelId="{DC3A3195-85A5-426E-98E9-4D1CE51E1FD8}" type="presParOf" srcId="{B044BCCC-D2AC-4EAB-8537-82B10FBF3E22}" destId="{7C6E23F9-F642-4D11-A4E8-172506CCCB4B}" srcOrd="0" destOrd="0" presId="urn:microsoft.com/office/officeart/2005/8/layout/StepDownProcess"/>
    <dgm:cxn modelId="{67DC1160-B305-4BC7-A23C-B90EF31A77CA}" type="presParOf" srcId="{B044BCCC-D2AC-4EAB-8537-82B10FBF3E22}" destId="{29B457B8-37D3-4337-A2B9-67DF2CCDC774}" srcOrd="1" destOrd="0" presId="urn:microsoft.com/office/officeart/2005/8/layout/StepDownProcess"/>
    <dgm:cxn modelId="{71390464-5741-4EFD-B156-39277E801B95}" type="presParOf" srcId="{B044BCCC-D2AC-4EAB-8537-82B10FBF3E22}" destId="{AFA5971B-4738-4338-8053-823927ED7DE6}" srcOrd="2" destOrd="0" presId="urn:microsoft.com/office/officeart/2005/8/layout/StepDownProcess"/>
    <dgm:cxn modelId="{EB89EC0B-84AC-48CB-B595-7C398B62DD75}" type="presParOf" srcId="{1BDD970F-AFF1-433B-96FC-8C09AE967BFF}" destId="{004697D2-4FD4-4F73-AC76-5B1F7B6AFEA6}" srcOrd="5" destOrd="0" presId="urn:microsoft.com/office/officeart/2005/8/layout/StepDownProcess"/>
    <dgm:cxn modelId="{08AF5958-A5EF-4D06-B9F4-75D905D370FA}" type="presParOf" srcId="{1BDD970F-AFF1-433B-96FC-8C09AE967BFF}" destId="{97D4CB36-EA79-41CA-995C-618FF7A5A828}" srcOrd="6" destOrd="0" presId="urn:microsoft.com/office/officeart/2005/8/layout/StepDownProcess"/>
    <dgm:cxn modelId="{5ED0A9F4-0800-4813-B7CC-53645C8FE2E1}" type="presParOf" srcId="{97D4CB36-EA79-41CA-995C-618FF7A5A828}" destId="{6D12A06E-199B-440A-B034-D8052F5FE59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47625-D704-40CE-8822-166328AB8FE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nl-NL"/>
        </a:p>
      </dgm:t>
    </dgm:pt>
    <dgm:pt modelId="{991D7640-B3B6-4F19-BE4B-DF6A7C18FF7C}" type="pres">
      <dgm:prSet presAssocID="{35547625-D704-40CE-8822-166328AB8FE6}" presName="outerComposite" presStyleCnt="0">
        <dgm:presLayoutVars>
          <dgm:chMax val="5"/>
          <dgm:dir/>
          <dgm:resizeHandles val="exact"/>
        </dgm:presLayoutVars>
      </dgm:prSet>
      <dgm:spPr/>
    </dgm:pt>
    <dgm:pt modelId="{CF4EEF96-A401-4C4A-B237-F3613FE4073A}" type="pres">
      <dgm:prSet presAssocID="{35547625-D704-40CE-8822-166328AB8FE6}" presName="dummyMaxCanvas" presStyleCnt="0">
        <dgm:presLayoutVars/>
      </dgm:prSet>
      <dgm:spPr/>
    </dgm:pt>
  </dgm:ptLst>
  <dgm:cxnLst>
    <dgm:cxn modelId="{F7DDB5DA-5148-48E9-83D7-70EA5292F32F}" type="presOf" srcId="{35547625-D704-40CE-8822-166328AB8FE6}" destId="{991D7640-B3B6-4F19-BE4B-DF6A7C18FF7C}" srcOrd="0" destOrd="0" presId="urn:microsoft.com/office/officeart/2005/8/layout/vProcess5"/>
    <dgm:cxn modelId="{D53D2395-FA4F-483A-B342-469156A7288A}" type="presParOf" srcId="{991D7640-B3B6-4F19-BE4B-DF6A7C18FF7C}" destId="{CF4EEF96-A401-4C4A-B237-F3613FE4073A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D9AE6-1474-4EF1-8862-4199AA15CBE5}">
      <dsp:nvSpPr>
        <dsp:cNvPr id="0" name=""/>
        <dsp:cNvSpPr/>
      </dsp:nvSpPr>
      <dsp:spPr>
        <a:xfrm rot="5400000">
          <a:off x="644006" y="1109438"/>
          <a:ext cx="581789" cy="5819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F1D22-F10D-492B-9858-08A7564DBA2A}">
      <dsp:nvSpPr>
        <dsp:cNvPr id="0" name=""/>
        <dsp:cNvSpPr/>
      </dsp:nvSpPr>
      <dsp:spPr>
        <a:xfrm>
          <a:off x="0" y="285687"/>
          <a:ext cx="1711682" cy="531247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Chemokuur</a:t>
          </a:r>
        </a:p>
      </dsp:txBody>
      <dsp:txXfrm>
        <a:off x="25938" y="311625"/>
        <a:ext cx="1659806" cy="479371"/>
      </dsp:txXfrm>
    </dsp:sp>
    <dsp:sp modelId="{3AE47138-15FF-4AE9-BF45-685AC457DFD1}">
      <dsp:nvSpPr>
        <dsp:cNvPr id="0" name=""/>
        <dsp:cNvSpPr/>
      </dsp:nvSpPr>
      <dsp:spPr>
        <a:xfrm>
          <a:off x="1712743" y="76607"/>
          <a:ext cx="1244914" cy="9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DCD0C-9840-4DD7-BADB-48385D2C2835}">
      <dsp:nvSpPr>
        <dsp:cNvPr id="0" name=""/>
        <dsp:cNvSpPr/>
      </dsp:nvSpPr>
      <dsp:spPr>
        <a:xfrm rot="5400000">
          <a:off x="2063288" y="2153193"/>
          <a:ext cx="581789" cy="5819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10203"/>
            <a:satOff val="326"/>
            <a:lumOff val="-1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AA480-28DA-4178-935F-96C1E285FD5A}">
      <dsp:nvSpPr>
        <dsp:cNvPr id="0" name=""/>
        <dsp:cNvSpPr/>
      </dsp:nvSpPr>
      <dsp:spPr>
        <a:xfrm>
          <a:off x="1420227" y="1309891"/>
          <a:ext cx="1711682" cy="531247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269872"/>
            <a:satOff val="-19464"/>
            <a:lumOff val="249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Groeifactoren</a:t>
          </a:r>
        </a:p>
      </dsp:txBody>
      <dsp:txXfrm>
        <a:off x="1446165" y="1335829"/>
        <a:ext cx="1659806" cy="479371"/>
      </dsp:txXfrm>
    </dsp:sp>
    <dsp:sp modelId="{41294BD7-1DAC-4E6A-8162-972501677F98}">
      <dsp:nvSpPr>
        <dsp:cNvPr id="0" name=""/>
        <dsp:cNvSpPr/>
      </dsp:nvSpPr>
      <dsp:spPr>
        <a:xfrm>
          <a:off x="3131909" y="1090722"/>
          <a:ext cx="1244914" cy="9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E23F9-F642-4D11-A4E8-172506CCCB4B}">
      <dsp:nvSpPr>
        <dsp:cNvPr id="0" name=""/>
        <dsp:cNvSpPr/>
      </dsp:nvSpPr>
      <dsp:spPr>
        <a:xfrm rot="5400000">
          <a:off x="3482454" y="3167309"/>
          <a:ext cx="581789" cy="5819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20405"/>
            <a:satOff val="652"/>
            <a:lumOff val="-20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457B8-37D3-4337-A2B9-67DF2CCDC774}">
      <dsp:nvSpPr>
        <dsp:cNvPr id="0" name=""/>
        <dsp:cNvSpPr/>
      </dsp:nvSpPr>
      <dsp:spPr>
        <a:xfrm>
          <a:off x="2839394" y="2324007"/>
          <a:ext cx="1711682" cy="531247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539745"/>
            <a:satOff val="-38927"/>
            <a:lumOff val="49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Aferese</a:t>
          </a:r>
        </a:p>
      </dsp:txBody>
      <dsp:txXfrm>
        <a:off x="2865332" y="2349945"/>
        <a:ext cx="1659806" cy="479371"/>
      </dsp:txXfrm>
    </dsp:sp>
    <dsp:sp modelId="{AFA5971B-4738-4338-8053-823927ED7DE6}">
      <dsp:nvSpPr>
        <dsp:cNvPr id="0" name=""/>
        <dsp:cNvSpPr/>
      </dsp:nvSpPr>
      <dsp:spPr>
        <a:xfrm>
          <a:off x="4551076" y="2104838"/>
          <a:ext cx="1244914" cy="9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2A06E-199B-440A-B034-D8052F5FE59F}">
      <dsp:nvSpPr>
        <dsp:cNvPr id="0" name=""/>
        <dsp:cNvSpPr/>
      </dsp:nvSpPr>
      <dsp:spPr>
        <a:xfrm>
          <a:off x="4239629" y="3364712"/>
          <a:ext cx="1836378" cy="531247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269872"/>
            <a:satOff val="-19464"/>
            <a:lumOff val="249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Stamceltransplantatie</a:t>
          </a:r>
        </a:p>
      </dsp:txBody>
      <dsp:txXfrm>
        <a:off x="4265567" y="3390650"/>
        <a:ext cx="1784502" cy="4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88925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78477"/>
            <a:ext cx="288925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E8A32D2-CDEE-41C8-84F3-A4F6C254D2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25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871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9239"/>
            <a:ext cx="4891088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 om het opmaakprofiel van de modeltekst te bewerken</a:t>
            </a:r>
          </a:p>
          <a:p>
            <a:pPr lvl="1"/>
            <a:r>
              <a:rPr lang="en-GB" noProof="0"/>
              <a:t>Tweede niveau</a:t>
            </a:r>
          </a:p>
          <a:p>
            <a:pPr lvl="2"/>
            <a:r>
              <a:rPr lang="en-GB" noProof="0"/>
              <a:t>Derde niveau</a:t>
            </a:r>
          </a:p>
          <a:p>
            <a:pPr lvl="3"/>
            <a:r>
              <a:rPr lang="en-GB" noProof="0"/>
              <a:t>Vierde niveau</a:t>
            </a:r>
          </a:p>
          <a:p>
            <a:pPr lvl="4"/>
            <a:r>
              <a:rPr lang="en-GB" noProof="0"/>
              <a:t>Vijfde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88925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78477"/>
            <a:ext cx="288925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71699CD-91F8-44B5-866A-F6E9D437A9A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88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E09596-8075-44F6-8A3B-45D970AD6DE1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909F124-13DD-495B-8150-B4241F022FC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EBDF5-0A95-4EF5-B36A-6880DD481206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66B72-C0B0-461E-9894-122C3B5F2DB4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82B75-AA66-476E-B970-DFAEF5D02801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C566B72-C0B0-461E-9894-122C3B5F2DB4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37C27-D62C-4A69-9E85-238A381D442B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C566B72-C0B0-461E-9894-122C3B5F2DB4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C1B7B-6FF1-42FE-A2EF-903E1F1D2F31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C566B72-C0B0-461E-9894-122C3B5F2DB4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1DCC3-E80E-4CC4-87B7-5D8816926C63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C566B72-C0B0-461E-9894-122C3B5F2DB4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" name="Groep 24"/>
          <p:cNvGrpSpPr/>
          <p:nvPr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54DBF13-FC50-4762-9F45-D653041BE3D7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NL"/>
              <a:t>Voorbereiding afname van stamcellen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C566B72-C0B0-461E-9894-122C3B5F2DB4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</p:sldLayoutIdLst>
  <p:hf sldNum="0" hdr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radboudumc.nl/patientenzorg/aandoeningen/leukemie/autologe-stamceltransplantatie/groeifactor?selected=1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Voorbereiding afname van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>
                <a:latin typeface="+mj-lt"/>
              </a:rPr>
              <a:t>stamcellen (aferese)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55807" y="4477230"/>
            <a:ext cx="6030256" cy="1377308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Casemanager Hematologie stamceltransplantatie team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85704-AD7D-480A-8811-EA31F8C5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Toestemmingsverklaringen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C23E216-BDC6-4668-B96A-73F684DE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37C27-D62C-4A69-9E85-238A381D442B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D915E0-288B-4186-9915-B3B63BA8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2CB1B02-BB7A-4075-90BC-0AED078D4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5083">
            <a:off x="993265" y="1758694"/>
            <a:ext cx="3161468" cy="397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B3FD1B1-65D1-4947-B353-5FE53FE5C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835" y="1584605"/>
            <a:ext cx="5125165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5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stamceltransplantatie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22000" y="1650208"/>
            <a:ext cx="8100000" cy="21388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>
                <a:solidFill>
                  <a:schemeClr val="accent1"/>
                </a:solidFill>
              </a:rPr>
              <a:t>Voorbereidende onderzoeken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 Afspraak arts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 Afspraak casemanager</a:t>
            </a:r>
          </a:p>
          <a:p>
            <a:r>
              <a:rPr lang="nl-NL" sz="20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nl-NL" sz="2000" b="1" dirty="0"/>
          </a:p>
          <a:p>
            <a:endParaRPr lang="nl-NL" sz="2000" b="1" dirty="0"/>
          </a:p>
          <a:p>
            <a:endParaRPr lang="nl-NL" sz="2000" b="1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69779-93C0-497C-82E1-CE17FEB640F3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sz="3600" dirty="0">
                <a:cs typeface="Arial" charset="0"/>
              </a:rPr>
              <a:t>De </a:t>
            </a:r>
            <a:r>
              <a:rPr lang="nl-NL" dirty="0">
                <a:cs typeface="Arial" charset="0"/>
              </a:rPr>
              <a:t>stamcellen</a:t>
            </a:r>
            <a:endParaRPr lang="en-GB" dirty="0">
              <a:cs typeface="Arial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  <a:endParaRPr lang="nl-NL" dirty="0"/>
          </a:p>
        </p:txBody>
      </p:sp>
      <p:pic>
        <p:nvPicPr>
          <p:cNvPr id="6" name="Afbeelding 5" descr="aferese-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2106234" cy="2808312"/>
          </a:xfrm>
          <a:prstGeom prst="rect">
            <a:avLst/>
          </a:prstGeom>
        </p:spPr>
      </p:pic>
      <p:pic>
        <p:nvPicPr>
          <p:cNvPr id="7" name="Afbeelding 6" descr="20150316_160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04864"/>
            <a:ext cx="2106234" cy="2808312"/>
          </a:xfrm>
          <a:prstGeom prst="rect">
            <a:avLst/>
          </a:prstGeom>
        </p:spPr>
      </p:pic>
      <p:pic>
        <p:nvPicPr>
          <p:cNvPr id="8" name="Afbeelding 7" descr="20150316_1609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204864"/>
            <a:ext cx="2106234" cy="2808312"/>
          </a:xfrm>
          <a:prstGeom prst="rect">
            <a:avLst/>
          </a:prstGeom>
        </p:spPr>
      </p:pic>
      <p:pic>
        <p:nvPicPr>
          <p:cNvPr id="12" name="Afbeelding 11" descr="20150316_162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204864"/>
            <a:ext cx="2106234" cy="2808312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C90F3-5741-4DDD-9540-AB222DCB4038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	Vragen?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pic>
        <p:nvPicPr>
          <p:cNvPr id="7" name="Afbeelding 6" descr="vraagteken_poppet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3" y="2204864"/>
            <a:ext cx="2232248" cy="3290531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D4DAA3-B7C2-4A03-B6DC-1652535BDB0A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00000" cy="1008112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Voorbereiding afname van stamcellen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100000" cy="4032448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 Introductie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 Website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 Verzamelen stamcellen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 Groeifactoren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 Persoonlijk schema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>
                <a:solidFill>
                  <a:schemeClr val="accent1"/>
                </a:solidFill>
              </a:rPr>
              <a:t> Aferese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>
                <a:solidFill>
                  <a:schemeClr val="accent1"/>
                </a:solidFill>
              </a:rPr>
              <a:t>Toestemmingsverklaringen</a:t>
            </a:r>
            <a:endParaRPr lang="nl-NL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 Voorbereiding stamceltransplantatie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 De stamcellen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nl-NL" sz="14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 sz="2000" dirty="0"/>
          </a:p>
          <a:p>
            <a:endParaRPr lang="nl-NL" sz="2000" dirty="0"/>
          </a:p>
          <a:p>
            <a:pPr>
              <a:buFont typeface="Arial" pitchFamily="34" charset="0"/>
              <a:buChar char="•"/>
            </a:pPr>
            <a:endParaRPr lang="nl-NL" sz="2000" dirty="0"/>
          </a:p>
          <a:p>
            <a:pPr>
              <a:buFont typeface="Arial" pitchFamily="34" charset="0"/>
              <a:buChar char="•"/>
            </a:pPr>
            <a:endParaRPr lang="nl-NL" sz="2400" dirty="0"/>
          </a:p>
          <a:p>
            <a:pPr>
              <a:buFont typeface="Arial" pitchFamily="34" charset="0"/>
              <a:buChar char="•"/>
            </a:pPr>
            <a:endParaRPr lang="nl-NL" sz="2400" dirty="0"/>
          </a:p>
          <a:p>
            <a:pPr>
              <a:buFont typeface="Arial" pitchFamily="34" charset="0"/>
              <a:buChar char="•"/>
            </a:pPr>
            <a:endParaRPr lang="nl-NL" sz="2400" dirty="0"/>
          </a:p>
          <a:p>
            <a:pPr>
              <a:buFont typeface="Arial" pitchFamily="34" charset="0"/>
              <a:buChar char="•"/>
            </a:pPr>
            <a:endParaRPr lang="nl-NL" sz="2400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26322-91E1-4355-B8C5-6531D818367A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F982F-2E71-4215-9B1B-06244AC8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Website Radboudumc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77655A-F8B4-4C03-B90C-F5395771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EBDF5-0A95-4EF5-B36A-6880DD481206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193374B-01F4-42DD-A871-2D528DEB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FC5AE8A-3346-43D8-A15D-7F269811F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6255320" cy="4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4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Verzamelen stamcellen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22000" y="1650208"/>
            <a:ext cx="8100000" cy="3434976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nl-NL" sz="2000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nl-NL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nl-NL" sz="2000" dirty="0"/>
          </a:p>
          <a:p>
            <a:endParaRPr lang="nl-NL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01159113"/>
              </p:ext>
            </p:extLst>
          </p:nvPr>
        </p:nvGraphicFramePr>
        <p:xfrm>
          <a:off x="899592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238398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PIJL-OMLAAG 7"/>
          <p:cNvSpPr/>
          <p:nvPr/>
        </p:nvSpPr>
        <p:spPr>
          <a:xfrm rot="3285048">
            <a:off x="4331970" y="3200700"/>
            <a:ext cx="300211" cy="978408"/>
          </a:xfrm>
          <a:prstGeom prst="downArrow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932040" y="2924944"/>
            <a:ext cx="12241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chemeClr val="bg2"/>
                </a:solidFill>
                <a:latin typeface="+mn-lt"/>
              </a:rPr>
              <a:t>Bloedafname CD34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A53A5-0268-4C1E-AD31-8B4E5ACFDFF6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Groeifactoren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22000" y="1916832"/>
            <a:ext cx="8100000" cy="38884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>
                <a:solidFill>
                  <a:schemeClr val="accent1"/>
                </a:solidFill>
              </a:rPr>
              <a:t>Toediening</a:t>
            </a:r>
          </a:p>
          <a:p>
            <a:pPr>
              <a:buFont typeface="Arial" pitchFamily="34" charset="0"/>
              <a:buChar char="•"/>
            </a:pPr>
            <a:r>
              <a:rPr lang="nl-NL" sz="2000" u="sng" dirty="0">
                <a:hlinkClick r:id="rId2"/>
              </a:rPr>
              <a:t> Spuitinstructie </a:t>
            </a:r>
            <a:r>
              <a:rPr lang="nl-NL" sz="2000" u="sng" dirty="0" err="1">
                <a:hlinkClick r:id="rId2"/>
              </a:rPr>
              <a:t>Filgrastim</a:t>
            </a:r>
            <a:endParaRPr lang="nl-NL" sz="2000" u="sng" dirty="0"/>
          </a:p>
          <a:p>
            <a:pPr>
              <a:buFont typeface="Arial" pitchFamily="34" charset="0"/>
              <a:buChar char="•"/>
            </a:pPr>
            <a:r>
              <a:rPr lang="nl-NL" sz="2000">
                <a:solidFill>
                  <a:schemeClr val="accent1"/>
                </a:solidFill>
              </a:rPr>
              <a:t> Bijwerkingen</a:t>
            </a:r>
            <a:endParaRPr lang="nl-NL" sz="20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 Paracetamol</a:t>
            </a:r>
          </a:p>
          <a:p>
            <a:endParaRPr lang="nl-NL" sz="20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 sz="2000" dirty="0"/>
          </a:p>
          <a:p>
            <a:endParaRPr lang="nl-NL" sz="2400" dirty="0"/>
          </a:p>
          <a:p>
            <a:endParaRPr lang="nl-NL" sz="2000" dirty="0"/>
          </a:p>
        </p:txBody>
      </p:sp>
      <p:pic>
        <p:nvPicPr>
          <p:cNvPr id="7" name="Picture 2" descr="spuit"/>
          <p:cNvPicPr>
            <a:picLocks noChangeAspect="1" noChangeArrowheads="1"/>
          </p:cNvPicPr>
          <p:nvPr/>
        </p:nvPicPr>
        <p:blipFill>
          <a:blip r:embed="rId3" cstate="print"/>
          <a:srcRect l="19780" t="7368" r="26374" b="1884"/>
          <a:stretch>
            <a:fillRect/>
          </a:stretch>
        </p:blipFill>
        <p:spPr bwMode="auto">
          <a:xfrm>
            <a:off x="6084168" y="1916832"/>
            <a:ext cx="21408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78D606-8A30-4611-B2CB-34B14C35C353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23392"/>
            <a:ext cx="8100000" cy="533400"/>
          </a:xfrm>
        </p:spPr>
        <p:txBody>
          <a:bodyPr/>
          <a:lstStyle/>
          <a:p>
            <a:r>
              <a:rPr lang="nl-NL" dirty="0"/>
              <a:t>Persoonlijk schema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Voorbereiding afname van stamcellen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D9F12-1EC4-441C-B0BB-9389C4608B4C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DF6B41-8E4A-4089-95D8-D7EFDFD17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730" y="2276872"/>
            <a:ext cx="4982270" cy="2438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Aferese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4371080"/>
          </a:xfrm>
        </p:spPr>
        <p:txBody>
          <a:bodyPr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      </a:t>
            </a:r>
            <a:r>
              <a:rPr lang="nl-NL" sz="2000" dirty="0">
                <a:solidFill>
                  <a:schemeClr val="accent1"/>
                </a:solidFill>
              </a:rPr>
              <a:t>Op de ochtend van de </a:t>
            </a:r>
            <a:r>
              <a:rPr lang="nl-NL" sz="2000" dirty="0" err="1">
                <a:solidFill>
                  <a:schemeClr val="accent1"/>
                </a:solidFill>
              </a:rPr>
              <a:t>aferese</a:t>
            </a:r>
            <a:r>
              <a:rPr lang="nl-NL" sz="2000" dirty="0">
                <a:solidFill>
                  <a:schemeClr val="accent1"/>
                </a:solidFill>
              </a:rPr>
              <a:t>:</a:t>
            </a:r>
          </a:p>
          <a:p>
            <a:pPr marL="457200" indent="-457200">
              <a:lnSpc>
                <a:spcPct val="200000"/>
              </a:lnSpc>
            </a:pPr>
            <a:r>
              <a:rPr lang="nl-NL" sz="2000" dirty="0">
                <a:solidFill>
                  <a:schemeClr val="accent1"/>
                </a:solidFill>
              </a:rPr>
              <a:t>	- 	Groeifactor voor 7.00 uur spuiten</a:t>
            </a:r>
          </a:p>
          <a:p>
            <a:pPr marL="457200" indent="-457200">
              <a:lnSpc>
                <a:spcPct val="200000"/>
              </a:lnSpc>
            </a:pPr>
            <a:r>
              <a:rPr lang="nl-NL" sz="2000" dirty="0">
                <a:solidFill>
                  <a:schemeClr val="accent1"/>
                </a:solidFill>
              </a:rPr>
              <a:t>	-	Normaal ontbijt</a:t>
            </a:r>
          </a:p>
          <a:p>
            <a:pPr marL="457200" indent="-457200">
              <a:lnSpc>
                <a:spcPct val="200000"/>
              </a:lnSpc>
            </a:pPr>
            <a:r>
              <a:rPr lang="nl-NL" sz="2000" dirty="0">
                <a:solidFill>
                  <a:schemeClr val="accent1"/>
                </a:solidFill>
              </a:rPr>
              <a:t>	-	Niet teveel drinken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8.00 uur melden bij de </a:t>
            </a:r>
            <a:r>
              <a:rPr lang="nl-NL" sz="2000" dirty="0" err="1">
                <a:solidFill>
                  <a:schemeClr val="accent1"/>
                </a:solidFill>
              </a:rPr>
              <a:t>aferese</a:t>
            </a:r>
            <a:r>
              <a:rPr lang="nl-NL" sz="2000" dirty="0">
                <a:solidFill>
                  <a:schemeClr val="accent1"/>
                </a:solidFill>
              </a:rPr>
              <a:t>, route 605 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Niet zelf naar huis rijden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chemeClr val="accent1"/>
                </a:solidFill>
              </a:rPr>
              <a:t>Telefonisch contact </a:t>
            </a:r>
            <a:r>
              <a:rPr lang="nl-NL" sz="2000" dirty="0" err="1">
                <a:solidFill>
                  <a:schemeClr val="accent1"/>
                </a:solidFill>
              </a:rPr>
              <a:t>aferese</a:t>
            </a:r>
            <a:r>
              <a:rPr lang="nl-NL" sz="2000" dirty="0">
                <a:solidFill>
                  <a:schemeClr val="accent1"/>
                </a:solidFill>
              </a:rPr>
              <a:t> arts (eind van de middag, begin van de avond)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 sz="2000" dirty="0"/>
          </a:p>
        </p:txBody>
      </p:sp>
      <p:pic>
        <p:nvPicPr>
          <p:cNvPr id="6" name="Afbeelding 5" descr="aferese-005 vol pix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340768"/>
            <a:ext cx="2700300" cy="36004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D6327-A75B-4E1F-88F3-45902931BEF8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D8A98-D8BA-415D-84E0-3EE5652D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Aferese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93961A-BE6C-45B8-B57B-302A985D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EBDF5-0A95-4EF5-B36A-6880DD481206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2EA011-013A-4627-8087-E2840CCA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DC854930-5258-4729-A9E4-B29D953FC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>
                    <a:lumMod val="75000"/>
                  </a:schemeClr>
                </a:solidFill>
              </a:rPr>
              <a:t>Moment van aferese is afhankelijk van de CD34 meting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>
                    <a:lumMod val="75000"/>
                  </a:schemeClr>
                </a:solidFill>
              </a:rPr>
              <a:t>In een enkel geval moet er een 2e aferese gepland worden wanneer er onvoldoende stamcellen worden verzameld bij de eerste aferese. Er moet dan opnieuw gespoten worden met groeifactoren.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>
                    <a:lumMod val="75000"/>
                  </a:schemeClr>
                </a:solidFill>
              </a:rPr>
              <a:t>Een aferese duurt meestal 1 dag, soms 2 dagen.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9705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Voorbereiding afname van stamcellen</a:t>
            </a:r>
          </a:p>
        </p:txBody>
      </p:sp>
      <p:pic>
        <p:nvPicPr>
          <p:cNvPr id="9" name="Tijdelijke aanduiding voor afbeelding 8" descr="aferese-003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t="11072" b="11072"/>
          <a:stretch>
            <a:fillRect/>
          </a:stretch>
        </p:blipFill>
        <p:spPr>
          <a:xfrm>
            <a:off x="2574000" y="1196752"/>
            <a:ext cx="3974900" cy="4125600"/>
          </a:xfr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244CD-A231-441C-8998-32E281596F78}" type="datetime1">
              <a:rPr lang="nl-NL" smtClean="0"/>
              <a:pPr>
                <a:defRPr/>
              </a:pPr>
              <a:t>3-2-2023</a:t>
            </a:fld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dboudumc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2660</TotalTime>
  <Words>247</Words>
  <Application>Microsoft Office PowerPoint</Application>
  <PresentationFormat>Diavoorstelling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Radboudumc</vt:lpstr>
      <vt:lpstr>Voorbereiding afname van </vt:lpstr>
      <vt:lpstr>Agenda</vt:lpstr>
      <vt:lpstr>Website Radboudumc</vt:lpstr>
      <vt:lpstr> Verzamelen stamcellen</vt:lpstr>
      <vt:lpstr>Groeifactoren</vt:lpstr>
      <vt:lpstr>Persoonlijk schema</vt:lpstr>
      <vt:lpstr>Aferese</vt:lpstr>
      <vt:lpstr>Aferese</vt:lpstr>
      <vt:lpstr>PowerPoint-presentatie</vt:lpstr>
      <vt:lpstr>Toestemmingsverklaringen</vt:lpstr>
      <vt:lpstr>Voorbereiding stamceltransplantatie</vt:lpstr>
      <vt:lpstr>De stamcellen</vt:lpstr>
      <vt:lpstr>     Vragen?</vt:lpstr>
    </vt:vector>
  </TitlesOfParts>
  <Company>UMC St Radboud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Allogene Stamceltransplantatie  Gezamenlijke Medische Afspraak  14-01-2014</dc:title>
  <dc:creator>z531127</dc:creator>
  <cp:lastModifiedBy>Mens-vanEkeren, Sarah</cp:lastModifiedBy>
  <cp:revision>306</cp:revision>
  <cp:lastPrinted>2001-09-20T09:40:05Z</cp:lastPrinted>
  <dcterms:created xsi:type="dcterms:W3CDTF">2007-08-02T09:04:00Z</dcterms:created>
  <dcterms:modified xsi:type="dcterms:W3CDTF">2023-02-03T08:32:23Z</dcterms:modified>
</cp:coreProperties>
</file>