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 id="2147483708" r:id="rId2"/>
  </p:sldMasterIdLst>
  <p:notesMasterIdLst>
    <p:notesMasterId r:id="rId26"/>
  </p:notesMasterIdLst>
  <p:sldIdLst>
    <p:sldId id="287" r:id="rId3"/>
    <p:sldId id="257" r:id="rId4"/>
    <p:sldId id="286" r:id="rId5"/>
    <p:sldId id="261" r:id="rId6"/>
    <p:sldId id="264"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285" r:id="rId21"/>
    <p:sldId id="306" r:id="rId22"/>
    <p:sldId id="283" r:id="rId23"/>
    <p:sldId id="282" r:id="rId24"/>
    <p:sldId id="307" r:id="rId25"/>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287" autoAdjust="0"/>
  </p:normalViewPr>
  <p:slideViewPr>
    <p:cSldViewPr>
      <p:cViewPr varScale="1">
        <p:scale>
          <a:sx n="121" d="100"/>
          <a:sy n="121" d="100"/>
        </p:scale>
        <p:origin x="298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10C209-1370-4259-B07F-28578E4D7EB1}" type="datetimeFigureOut">
              <a:rPr lang="nl-NL" smtClean="0"/>
              <a:pPr/>
              <a:t>25-6-2021</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7C05CA-3716-4615-B8C3-E02F44DCF9D9}" type="slidenum">
              <a:rPr lang="nl-NL" smtClean="0"/>
              <a:pPr/>
              <a:t>‹nr.›</a:t>
            </a:fld>
            <a:endParaRPr lang="nl-NL"/>
          </a:p>
        </p:txBody>
      </p:sp>
    </p:spTree>
    <p:extLst>
      <p:ext uri="{BB962C8B-B14F-4D97-AF65-F5344CB8AC3E}">
        <p14:creationId xmlns:p14="http://schemas.microsoft.com/office/powerpoint/2010/main" val="2452906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1E7C05CA-3716-4615-B8C3-E02F44DCF9D9}" type="slidenum">
              <a:rPr lang="nl-NL" smtClean="0"/>
              <a:pPr/>
              <a:t>2</a:t>
            </a:fld>
            <a:endParaRPr lang="nl-NL"/>
          </a:p>
        </p:txBody>
      </p:sp>
    </p:spTree>
    <p:extLst>
      <p:ext uri="{BB962C8B-B14F-4D97-AF65-F5344CB8AC3E}">
        <p14:creationId xmlns:p14="http://schemas.microsoft.com/office/powerpoint/2010/main" val="107097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kern="1200" dirty="0">
                <a:solidFill>
                  <a:schemeClr val="tx1"/>
                </a:solidFill>
                <a:effectLst/>
                <a:latin typeface="+mn-lt"/>
                <a:ea typeface="+mn-ea"/>
                <a:cs typeface="+mn-cs"/>
              </a:rPr>
              <a:t>De stichting </a:t>
            </a:r>
            <a:r>
              <a:rPr lang="nl-NL" sz="1200" b="0" i="0" kern="1200" dirty="0" err="1">
                <a:solidFill>
                  <a:schemeClr val="tx1"/>
                </a:solidFill>
                <a:effectLst/>
                <a:latin typeface="+mn-lt"/>
                <a:ea typeface="+mn-ea"/>
                <a:cs typeface="+mn-cs"/>
              </a:rPr>
              <a:t>Tropico</a:t>
            </a:r>
            <a:r>
              <a:rPr lang="nl-NL" sz="1200" b="0" i="0" kern="1200" dirty="0">
                <a:solidFill>
                  <a:schemeClr val="tx1"/>
                </a:solidFill>
                <a:effectLst/>
                <a:latin typeface="+mn-lt"/>
                <a:ea typeface="+mn-ea"/>
                <a:cs typeface="+mn-cs"/>
              </a:rPr>
              <a:t> is opgericht in 2003. Het is een samenvoeging van het vroegere NIKO en AFRICO. Deze twee stichtingen hadden allebei als taak coassistenten voor te lichten over en uitzenden naar verschillende stageplaatsen in de ontwikkelingslanden. AFRICO zond al sinds 1966 studenten en had de verantwoordelijkheid over de stages in Afrika en Suriname. NIKO ontstond in 1984 en droeg zorg voor de stageplaatsen op de gezondheidsposten in Nicaragua en El Salvador. Voor studenten bleek deze tweedeling soms onduidelijk. Aangezien AFRICO en NIKO meer overeenkomsten dan verschillen leken te hebben, werden de krachten gebundeld. Zo ontstond eind 2003 Stichting </a:t>
            </a:r>
            <a:r>
              <a:rPr lang="nl-NL" sz="1200" b="0" i="0" kern="1200" dirty="0" err="1">
                <a:solidFill>
                  <a:schemeClr val="tx1"/>
                </a:solidFill>
                <a:effectLst/>
                <a:latin typeface="+mn-lt"/>
                <a:ea typeface="+mn-ea"/>
                <a:cs typeface="+mn-cs"/>
              </a:rPr>
              <a:t>Tropico</a:t>
            </a:r>
            <a:r>
              <a:rPr lang="nl-NL" sz="1200" b="0" i="0" kern="1200" dirty="0">
                <a:solidFill>
                  <a:schemeClr val="tx1"/>
                </a:solidFill>
                <a:effectLst/>
                <a:latin typeface="+mn-lt"/>
                <a:ea typeface="+mn-ea"/>
                <a:cs typeface="+mn-cs"/>
              </a:rPr>
              <a:t> met het doel om duidelijker en </a:t>
            </a:r>
            <a:r>
              <a:rPr lang="nl-NL" sz="1200" b="0" i="0" kern="1200" dirty="0" err="1">
                <a:solidFill>
                  <a:schemeClr val="tx1"/>
                </a:solidFill>
                <a:effectLst/>
                <a:latin typeface="+mn-lt"/>
                <a:ea typeface="+mn-ea"/>
                <a:cs typeface="+mn-cs"/>
              </a:rPr>
              <a:t>gestructureerder</a:t>
            </a:r>
            <a:r>
              <a:rPr lang="nl-NL" sz="1200" b="0" i="0" kern="1200" dirty="0">
                <a:solidFill>
                  <a:schemeClr val="tx1"/>
                </a:solidFill>
                <a:effectLst/>
                <a:latin typeface="+mn-lt"/>
                <a:ea typeface="+mn-ea"/>
                <a:cs typeface="+mn-cs"/>
              </a:rPr>
              <a:t> te informeren over de mogelijkheden een coschap OWL. Wij hopen dat wij jullie, in samenwerking met het NIIH, zo goed mogelijk kunnen voorbereiden op een geweldige en leerzame stage!</a:t>
            </a:r>
          </a:p>
          <a:p>
            <a:endParaRPr lang="nl-NL" dirty="0"/>
          </a:p>
        </p:txBody>
      </p:sp>
      <p:sp>
        <p:nvSpPr>
          <p:cNvPr id="4" name="Tijdelijke aanduiding voor dianummer 3"/>
          <p:cNvSpPr>
            <a:spLocks noGrp="1"/>
          </p:cNvSpPr>
          <p:nvPr>
            <p:ph type="sldNum" sz="quarter" idx="10"/>
          </p:nvPr>
        </p:nvSpPr>
        <p:spPr/>
        <p:txBody>
          <a:bodyPr/>
          <a:lstStyle/>
          <a:p>
            <a:fld id="{1E7C05CA-3716-4615-B8C3-E02F44DCF9D9}" type="slidenum">
              <a:rPr lang="nl-NL" smtClean="0"/>
              <a:pPr/>
              <a:t>19</a:t>
            </a:fld>
            <a:endParaRPr lang="nl-NL"/>
          </a:p>
        </p:txBody>
      </p:sp>
    </p:spTree>
    <p:extLst>
      <p:ext uri="{BB962C8B-B14F-4D97-AF65-F5344CB8AC3E}">
        <p14:creationId xmlns:p14="http://schemas.microsoft.com/office/powerpoint/2010/main" val="1239331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E7C05CA-3716-4615-B8C3-E02F44DCF9D9}" type="slidenum">
              <a:rPr lang="nl-NL" smtClean="0"/>
              <a:pPr/>
              <a:t>21</a:t>
            </a:fld>
            <a:endParaRPr lang="nl-NL"/>
          </a:p>
        </p:txBody>
      </p:sp>
    </p:spTree>
    <p:extLst>
      <p:ext uri="{BB962C8B-B14F-4D97-AF65-F5344CB8AC3E}">
        <p14:creationId xmlns:p14="http://schemas.microsoft.com/office/powerpoint/2010/main" val="2410526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E7C05CA-3716-4615-B8C3-E02F44DCF9D9}" type="slidenum">
              <a:rPr lang="nl-NL" smtClean="0"/>
              <a:pPr/>
              <a:t>22</a:t>
            </a:fld>
            <a:endParaRPr lang="nl-NL"/>
          </a:p>
        </p:txBody>
      </p:sp>
    </p:spTree>
    <p:extLst>
      <p:ext uri="{BB962C8B-B14F-4D97-AF65-F5344CB8AC3E}">
        <p14:creationId xmlns:p14="http://schemas.microsoft.com/office/powerpoint/2010/main" val="1342631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1E7C05CA-3716-4615-B8C3-E02F44DCF9D9}" type="slidenum">
              <a:rPr lang="nl-NL" smtClean="0"/>
              <a:pPr/>
              <a:t>23</a:t>
            </a:fld>
            <a:endParaRPr lang="nl-NL"/>
          </a:p>
        </p:txBody>
      </p:sp>
    </p:spTree>
    <p:extLst>
      <p:ext uri="{BB962C8B-B14F-4D97-AF65-F5344CB8AC3E}">
        <p14:creationId xmlns:p14="http://schemas.microsoft.com/office/powerpoint/2010/main" val="2064320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521500" y="624000"/>
            <a:ext cx="8100000" cy="387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256035"/>
            <a:ext cx="7452000" cy="711200"/>
          </a:xfrm>
        </p:spPr>
        <p:txBody>
          <a:bodyPr>
            <a:noAutofit/>
          </a:bodyPr>
          <a:lstStyle>
            <a:lvl1pPr>
              <a:defRPr>
                <a:solidFill>
                  <a:schemeClr val="bg2"/>
                </a:solidFill>
              </a:defRPr>
            </a:lvl1pPr>
          </a:lstStyle>
          <a:p>
            <a:r>
              <a:rPr lang="nl-NL"/>
              <a:t>Klik om stijl te bewerken</a:t>
            </a:r>
            <a:endParaRPr lang="nl-NL" dirty="0"/>
          </a:p>
        </p:txBody>
      </p:sp>
      <p:sp>
        <p:nvSpPr>
          <p:cNvPr id="3" name="Ondertitel 2"/>
          <p:cNvSpPr>
            <a:spLocks noGrp="1"/>
          </p:cNvSpPr>
          <p:nvPr>
            <p:ph type="subTitle" idx="1"/>
          </p:nvPr>
        </p:nvSpPr>
        <p:spPr>
          <a:xfrm>
            <a:off x="845540" y="1902781"/>
            <a:ext cx="7452000" cy="7112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521500" y="4944000"/>
            <a:ext cx="8100000" cy="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1" y="3543437"/>
            <a:ext cx="5346157" cy="846667"/>
          </a:xfrm>
        </p:spPr>
        <p:txBody>
          <a:bodyPr>
            <a:noAutofit/>
          </a:bodyPr>
          <a:lstStyle>
            <a:lvl1pPr marL="0" indent="0" algn="l">
              <a:buNone/>
              <a:defRPr>
                <a:solidFill>
                  <a:schemeClr val="bg2"/>
                </a:solidFill>
              </a:defRPr>
            </a:lvl1pPr>
          </a:lstStyle>
          <a:p>
            <a:pPr lvl="0"/>
            <a:r>
              <a:rPr lang="nl-NL"/>
              <a:t>Klikken om de tekststijl van het model te bewerken</a:t>
            </a:r>
          </a:p>
        </p:txBody>
      </p:sp>
      <p:pic>
        <p:nvPicPr>
          <p:cNvPr id="10" name="Picture 2" descr="D:\Work\UMC St Radboud\Templates\PP-sjabloon\Amalia kinderziekenhuis\Radboudumc_AMALIA_67,5mm_RGB.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262" y="5507995"/>
            <a:ext cx="2446088" cy="742051"/>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C9AA2963-BBA2-4852-BE79-096BDCAF0E53}"/>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Rechthoek 11">
            <a:extLst>
              <a:ext uri="{FF2B5EF4-FFF2-40B4-BE49-F238E27FC236}">
                <a16:creationId xmlns:a16="http://schemas.microsoft.com/office/drawing/2014/main" id="{4CF83807-53DC-4685-9A29-2BF724D60AA7}"/>
              </a:ext>
            </a:extLst>
          </p:cNvPr>
          <p:cNvSpPr/>
          <p:nvPr userDrawn="1"/>
        </p:nvSpPr>
        <p:spPr>
          <a:xfrm>
            <a:off x="522288" y="593725"/>
            <a:ext cx="8099425" cy="4213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Rechthoek 12">
            <a:extLst>
              <a:ext uri="{FF2B5EF4-FFF2-40B4-BE49-F238E27FC236}">
                <a16:creationId xmlns:a16="http://schemas.microsoft.com/office/drawing/2014/main" id="{92888EC2-8D90-4B8D-86D5-636F1890C393}"/>
              </a:ext>
            </a:extLst>
          </p:cNvPr>
          <p:cNvSpPr/>
          <p:nvPr userDrawn="1"/>
        </p:nvSpPr>
        <p:spPr>
          <a:xfrm>
            <a:off x="522288" y="5292725"/>
            <a:ext cx="8099425" cy="9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5" name="Afbeelding 12">
            <a:extLst>
              <a:ext uri="{FF2B5EF4-FFF2-40B4-BE49-F238E27FC236}">
                <a16:creationId xmlns:a16="http://schemas.microsoft.com/office/drawing/2014/main" id="{FB7A36FB-C267-4E3B-A36E-9F161491BDD7}"/>
              </a:ext>
            </a:extLst>
          </p:cNvPr>
          <p:cNvPicPr>
            <a:picLocks noChangeAspect="1"/>
          </p:cNvPicPr>
          <p:nvPr userDrawn="1"/>
        </p:nvPicPr>
        <p:blipFill>
          <a:blip r:embed="rId3" cstate="print"/>
          <a:srcRect/>
          <a:stretch>
            <a:fillRect/>
          </a:stretch>
        </p:blipFill>
        <p:spPr bwMode="auto">
          <a:xfrm>
            <a:off x="5867400" y="6264275"/>
            <a:ext cx="2427288" cy="301625"/>
          </a:xfrm>
          <a:prstGeom prst="rect">
            <a:avLst/>
          </a:prstGeom>
          <a:noFill/>
          <a:ln w="9525">
            <a:noFill/>
            <a:miter lim="800000"/>
            <a:headEnd/>
            <a:tailEnd/>
          </a:ln>
        </p:spPr>
      </p:pic>
    </p:spTree>
    <p:extLst>
      <p:ext uri="{BB962C8B-B14F-4D97-AF65-F5344CB8AC3E}">
        <p14:creationId xmlns:p14="http://schemas.microsoft.com/office/powerpoint/2010/main" val="271866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2000" y="1051200"/>
            <a:ext cx="8100000" cy="710400"/>
          </a:xfrm>
        </p:spPr>
        <p:txBody>
          <a:bodyPr/>
          <a:lstStyle>
            <a:lvl1pPr>
              <a:defRPr baseline="0"/>
            </a:lvl1pPr>
          </a:lstStyle>
          <a:p>
            <a:r>
              <a:rPr lang="nl-NL" dirty="0"/>
              <a:t>Dank voor uw aandacht</a:t>
            </a:r>
          </a:p>
        </p:txBody>
      </p:sp>
      <p:sp>
        <p:nvSpPr>
          <p:cNvPr id="7" name="Rechthoek 6"/>
          <p:cNvSpPr/>
          <p:nvPr/>
        </p:nvSpPr>
        <p:spPr>
          <a:xfrm>
            <a:off x="0" y="6183341"/>
            <a:ext cx="9144000" cy="6746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9" name="Groep 58"/>
          <p:cNvGrpSpPr/>
          <p:nvPr/>
        </p:nvGrpSpPr>
        <p:grpSpPr>
          <a:xfrm>
            <a:off x="7488238" y="5808133"/>
            <a:ext cx="647700" cy="1238251"/>
            <a:chOff x="7488238" y="4356100"/>
            <a:chExt cx="647700" cy="928688"/>
          </a:xfrm>
        </p:grpSpPr>
        <p:sp>
          <p:nvSpPr>
            <p:cNvPr id="33" name="AutoShape 31"/>
            <p:cNvSpPr>
              <a:spLocks noChangeAspect="1" noChangeArrowheads="1" noTextEdit="1"/>
            </p:cNvSpPr>
            <p:nvPr/>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4" name="Rectangle 33"/>
            <p:cNvSpPr>
              <a:spLocks noChangeArrowheads="1"/>
            </p:cNvSpPr>
            <p:nvPr/>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5" name="Freeform 34"/>
            <p:cNvSpPr>
              <a:spLocks noEditPoints="1"/>
            </p:cNvSpPr>
            <p:nvPr/>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6" name="Freeform 35"/>
            <p:cNvSpPr>
              <a:spLocks/>
            </p:cNvSpPr>
            <p:nvPr/>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7" name="Freeform 36"/>
            <p:cNvSpPr>
              <a:spLocks/>
            </p:cNvSpPr>
            <p:nvPr/>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8" name="Freeform 37"/>
            <p:cNvSpPr>
              <a:spLocks/>
            </p:cNvSpPr>
            <p:nvPr/>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39" name="Freeform 38"/>
            <p:cNvSpPr>
              <a:spLocks/>
            </p:cNvSpPr>
            <p:nvPr/>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0" name="Freeform 39"/>
            <p:cNvSpPr>
              <a:spLocks/>
            </p:cNvSpPr>
            <p:nvPr/>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1" name="Freeform 40"/>
            <p:cNvSpPr>
              <a:spLocks/>
            </p:cNvSpPr>
            <p:nvPr/>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2" name="Freeform 41"/>
            <p:cNvSpPr>
              <a:spLocks/>
            </p:cNvSpPr>
            <p:nvPr/>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3" name="Freeform 42"/>
            <p:cNvSpPr>
              <a:spLocks noEditPoints="1"/>
            </p:cNvSpPr>
            <p:nvPr/>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4" name="Freeform 43"/>
            <p:cNvSpPr>
              <a:spLocks/>
            </p:cNvSpPr>
            <p:nvPr/>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5" name="Freeform 44"/>
            <p:cNvSpPr>
              <a:spLocks/>
            </p:cNvSpPr>
            <p:nvPr/>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6" name="Freeform 45"/>
            <p:cNvSpPr>
              <a:spLocks/>
            </p:cNvSpPr>
            <p:nvPr/>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7" name="Freeform 46"/>
            <p:cNvSpPr>
              <a:spLocks/>
            </p:cNvSpPr>
            <p:nvPr/>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8" name="Freeform 47"/>
            <p:cNvSpPr>
              <a:spLocks/>
            </p:cNvSpPr>
            <p:nvPr/>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49" name="Freeform 48"/>
            <p:cNvSpPr>
              <a:spLocks/>
            </p:cNvSpPr>
            <p:nvPr/>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0" name="Freeform 49"/>
            <p:cNvSpPr>
              <a:spLocks/>
            </p:cNvSpPr>
            <p:nvPr/>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1" name="Freeform 50"/>
            <p:cNvSpPr>
              <a:spLocks noEditPoints="1"/>
            </p:cNvSpPr>
            <p:nvPr/>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2" name="Freeform 51"/>
            <p:cNvSpPr>
              <a:spLocks/>
            </p:cNvSpPr>
            <p:nvPr/>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3" name="Freeform 52"/>
            <p:cNvSpPr>
              <a:spLocks/>
            </p:cNvSpPr>
            <p:nvPr/>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4" name="Freeform 53"/>
            <p:cNvSpPr>
              <a:spLocks/>
            </p:cNvSpPr>
            <p:nvPr/>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5" name="Freeform 54"/>
            <p:cNvSpPr>
              <a:spLocks/>
            </p:cNvSpPr>
            <p:nvPr/>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6" name="Freeform 55"/>
            <p:cNvSpPr>
              <a:spLocks/>
            </p:cNvSpPr>
            <p:nvPr/>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7" name="Freeform 56"/>
            <p:cNvSpPr>
              <a:spLocks/>
            </p:cNvSpPr>
            <p:nvPr/>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
          <p:nvSpPr>
            <p:cNvPr id="58" name="Freeform 57"/>
            <p:cNvSpPr>
              <a:spLocks noEditPoints="1"/>
            </p:cNvSpPr>
            <p:nvPr/>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grpSp>
      <p:sp>
        <p:nvSpPr>
          <p:cNvPr id="31" name="Rechthoek 30">
            <a:extLst>
              <a:ext uri="{FF2B5EF4-FFF2-40B4-BE49-F238E27FC236}">
                <a16:creationId xmlns:a16="http://schemas.microsoft.com/office/drawing/2014/main" id="{E04B9E92-639F-468E-8FDB-F91C3E4EDADF}"/>
              </a:ext>
            </a:extLst>
          </p:cNvPr>
          <p:cNvSpPr/>
          <p:nvPr userDrawn="1"/>
        </p:nvSpPr>
        <p:spPr>
          <a:xfrm>
            <a:off x="358775" y="6183313"/>
            <a:ext cx="8262938" cy="5000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32" name="Afbeelding 10">
            <a:extLst>
              <a:ext uri="{FF2B5EF4-FFF2-40B4-BE49-F238E27FC236}">
                <a16:creationId xmlns:a16="http://schemas.microsoft.com/office/drawing/2014/main" id="{A083CBEE-F62C-4C59-904D-CB6A5F775703}"/>
              </a:ext>
            </a:extLst>
          </p:cNvPr>
          <p:cNvPicPr>
            <a:picLocks noChangeAspect="1"/>
          </p:cNvPicPr>
          <p:nvPr userDrawn="1"/>
        </p:nvPicPr>
        <p:blipFill>
          <a:blip r:embed="rId2" cstate="print"/>
          <a:srcRect/>
          <a:stretch>
            <a:fillRect/>
          </a:stretch>
        </p:blipFill>
        <p:spPr bwMode="auto">
          <a:xfrm>
            <a:off x="7650163" y="5940425"/>
            <a:ext cx="647700" cy="928688"/>
          </a:xfrm>
          <a:prstGeom prst="rect">
            <a:avLst/>
          </a:prstGeom>
          <a:noFill/>
          <a:ln w="9525">
            <a:noFill/>
            <a:miter lim="800000"/>
            <a:headEnd/>
            <a:tailEnd/>
          </a:ln>
        </p:spPr>
      </p:pic>
    </p:spTree>
    <p:extLst>
      <p:ext uri="{BB962C8B-B14F-4D97-AF65-F5344CB8AC3E}">
        <p14:creationId xmlns:p14="http://schemas.microsoft.com/office/powerpoint/2010/main" val="2703976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Alternatieve Titeldia">
    <p:spTree>
      <p:nvGrpSpPr>
        <p:cNvPr id="1" name=""/>
        <p:cNvGrpSpPr/>
        <p:nvPr/>
      </p:nvGrpSpPr>
      <p:grpSpPr>
        <a:xfrm>
          <a:off x="0" y="0"/>
          <a:ext cx="0" cy="0"/>
          <a:chOff x="0" y="0"/>
          <a:chExt cx="0" cy="0"/>
        </a:xfrm>
      </p:grpSpPr>
      <p:sp>
        <p:nvSpPr>
          <p:cNvPr id="7" name="Rechthoek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ctrTitle"/>
          </p:nvPr>
        </p:nvSpPr>
        <p:spPr>
          <a:xfrm>
            <a:off x="846000" y="1256035"/>
            <a:ext cx="7452000" cy="711200"/>
          </a:xfrm>
        </p:spPr>
        <p:txBody>
          <a:bodyPr/>
          <a:lstStyle>
            <a:lvl1pPr>
              <a:defRPr>
                <a:solidFill>
                  <a:schemeClr val="tx2"/>
                </a:solidFill>
              </a:defRPr>
            </a:lvl1pPr>
          </a:lstStyle>
          <a:p>
            <a:r>
              <a:rPr lang="nl-NL"/>
              <a:t>Klik om stijl te bewerken</a:t>
            </a:r>
            <a:endParaRPr lang="nl-NL" dirty="0"/>
          </a:p>
        </p:txBody>
      </p:sp>
      <p:sp>
        <p:nvSpPr>
          <p:cNvPr id="3" name="Ondertitel 2"/>
          <p:cNvSpPr>
            <a:spLocks noGrp="1"/>
          </p:cNvSpPr>
          <p:nvPr>
            <p:ph type="subTitle" idx="1"/>
          </p:nvPr>
        </p:nvSpPr>
        <p:spPr>
          <a:xfrm>
            <a:off x="845540" y="1902781"/>
            <a:ext cx="7452000" cy="7112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521500" y="4944000"/>
            <a:ext cx="8100000" cy="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Tijdelijke aanduiding voor tekst 13"/>
          <p:cNvSpPr>
            <a:spLocks noGrp="1"/>
          </p:cNvSpPr>
          <p:nvPr>
            <p:ph type="body" sz="quarter" idx="10"/>
          </p:nvPr>
        </p:nvSpPr>
        <p:spPr>
          <a:xfrm>
            <a:off x="846001" y="3543437"/>
            <a:ext cx="5346157" cy="846667"/>
          </a:xfrm>
        </p:spPr>
        <p:txBody>
          <a:bodyPr>
            <a:noAutofit/>
          </a:bodyPr>
          <a:lstStyle>
            <a:lvl1pPr marL="0" indent="0" algn="l">
              <a:buNone/>
              <a:defRPr>
                <a:solidFill>
                  <a:schemeClr val="tx2"/>
                </a:solidFill>
              </a:defRPr>
            </a:lvl1pPr>
          </a:lstStyle>
          <a:p>
            <a:pPr lvl="0"/>
            <a:r>
              <a:rPr lang="nl-NL"/>
              <a:t>Klikken om de tekststijl van het model te bewerken</a:t>
            </a:r>
          </a:p>
        </p:txBody>
      </p:sp>
      <p:sp>
        <p:nvSpPr>
          <p:cNvPr id="9" name="Rechthoek 8"/>
          <p:cNvSpPr/>
          <p:nvPr/>
        </p:nvSpPr>
        <p:spPr>
          <a:xfrm>
            <a:off x="522000" y="624000"/>
            <a:ext cx="8100000" cy="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Picture 2" descr="D:\Work\UMC St Radboud\Templates\PP-sjabloon\Amalia kinderziekenhuis\Radboudumc_AMALIA_67,5mm_RGB.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262" y="5507995"/>
            <a:ext cx="2446088" cy="74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663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dia 2">
    <p:spTree>
      <p:nvGrpSpPr>
        <p:cNvPr id="1" name=""/>
        <p:cNvGrpSpPr/>
        <p:nvPr/>
      </p:nvGrpSpPr>
      <p:grpSpPr>
        <a:xfrm>
          <a:off x="0" y="0"/>
          <a:ext cx="0" cy="0"/>
          <a:chOff x="0" y="0"/>
          <a:chExt cx="0" cy="0"/>
        </a:xfrm>
      </p:grpSpPr>
      <p:sp>
        <p:nvSpPr>
          <p:cNvPr id="5" name="Rechthoek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Rechthoek 5"/>
          <p:cNvSpPr/>
          <p:nvPr userDrawn="1"/>
        </p:nvSpPr>
        <p:spPr>
          <a:xfrm>
            <a:off x="522288" y="5292725"/>
            <a:ext cx="8099425" cy="9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11"/>
          <p:cNvPicPr>
            <a:picLocks noChangeAspect="1"/>
          </p:cNvPicPr>
          <p:nvPr userDrawn="1"/>
        </p:nvPicPr>
        <p:blipFill>
          <a:blip r:embed="rId2" cstate="print"/>
          <a:srcRect/>
          <a:stretch>
            <a:fillRect/>
          </a:stretch>
        </p:blipFill>
        <p:spPr bwMode="auto">
          <a:xfrm>
            <a:off x="5867400" y="6264275"/>
            <a:ext cx="2427288" cy="301625"/>
          </a:xfrm>
          <a:prstGeom prst="rect">
            <a:avLst/>
          </a:prstGeom>
          <a:noFill/>
          <a:ln w="9525">
            <a:noFill/>
            <a:miter lim="800000"/>
            <a:headEnd/>
            <a:tailEnd/>
          </a:ln>
        </p:spPr>
      </p:pic>
      <p:sp>
        <p:nvSpPr>
          <p:cNvPr id="8" name="Rechthoek 7"/>
          <p:cNvSpPr/>
          <p:nvPr userDrawn="1"/>
        </p:nvSpPr>
        <p:spPr>
          <a:xfrm>
            <a:off x="522288" y="593725"/>
            <a:ext cx="8099425" cy="5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tx2"/>
                </a:solidFill>
              </a:defRPr>
            </a:lvl1pPr>
          </a:lstStyle>
          <a:p>
            <a:r>
              <a:rPr lang="nl-NL"/>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tx2"/>
                </a:solidFill>
              </a:defRPr>
            </a:lvl1pPr>
          </a:lstStyle>
          <a:p>
            <a:pPr lvl="0"/>
            <a:r>
              <a:rPr lang="nl-NL"/>
              <a:t>Klik om de modelstijlen te bewerken</a:t>
            </a:r>
          </a:p>
        </p:txBody>
      </p:sp>
    </p:spTree>
    <p:extLst>
      <p:ext uri="{BB962C8B-B14F-4D97-AF65-F5344CB8AC3E}">
        <p14:creationId xmlns:p14="http://schemas.microsoft.com/office/powerpoint/2010/main" val="1132975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sp>
        <p:nvSpPr>
          <p:cNvPr id="5" name="Rechthoek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Rechthoek 5"/>
          <p:cNvSpPr/>
          <p:nvPr userDrawn="1"/>
        </p:nvSpPr>
        <p:spPr>
          <a:xfrm>
            <a:off x="522288" y="593725"/>
            <a:ext cx="8099425" cy="4213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userDrawn="1"/>
        </p:nvSpPr>
        <p:spPr>
          <a:xfrm>
            <a:off x="522288" y="5292725"/>
            <a:ext cx="8099425" cy="9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8" name="Afbeelding 12"/>
          <p:cNvPicPr>
            <a:picLocks noChangeAspect="1"/>
          </p:cNvPicPr>
          <p:nvPr userDrawn="1"/>
        </p:nvPicPr>
        <p:blipFill>
          <a:blip r:embed="rId2" cstate="print"/>
          <a:srcRect/>
          <a:stretch>
            <a:fillRect/>
          </a:stretch>
        </p:blipFill>
        <p:spPr bwMode="auto">
          <a:xfrm>
            <a:off x="5867400" y="6264275"/>
            <a:ext cx="2427288" cy="301625"/>
          </a:xfrm>
          <a:prstGeom prst="rect">
            <a:avLst/>
          </a:prstGeom>
          <a:noFill/>
          <a:ln w="9525">
            <a:noFill/>
            <a:miter lim="800000"/>
            <a:headEnd/>
            <a:tailEnd/>
          </a:ln>
        </p:spPr>
      </p:pic>
      <p:sp>
        <p:nvSpPr>
          <p:cNvPr id="2" name="Titel 1"/>
          <p:cNvSpPr>
            <a:spLocks noGrp="1"/>
          </p:cNvSpPr>
          <p:nvPr>
            <p:ph type="ctrTitle"/>
          </p:nvPr>
        </p:nvSpPr>
        <p:spPr>
          <a:xfrm>
            <a:off x="846000" y="1003462"/>
            <a:ext cx="7452000" cy="533400"/>
          </a:xfrm>
        </p:spPr>
        <p:txBody>
          <a:bodyPr/>
          <a:lstStyle>
            <a:lvl1pPr>
              <a:defRPr>
                <a:solidFill>
                  <a:schemeClr val="bg2"/>
                </a:solidFill>
              </a:defRPr>
            </a:lvl1pPr>
          </a:lstStyle>
          <a:p>
            <a:r>
              <a:rPr lang="nl-NL"/>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bg2"/>
                </a:solidFill>
              </a:defRPr>
            </a:lvl1pPr>
          </a:lstStyle>
          <a:p>
            <a:pPr lvl="0"/>
            <a:r>
              <a:rPr lang="nl-NL"/>
              <a:t>Klik om de modelstijlen te bewerken</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6" name="Ondertitel 2"/>
          <p:cNvSpPr>
            <a:spLocks noGrp="1"/>
          </p:cNvSpPr>
          <p:nvPr>
            <p:ph type="subTitle" idx="1"/>
          </p:nvPr>
        </p:nvSpPr>
        <p:spPr>
          <a:xfrm>
            <a:off x="522000" y="1650209"/>
            <a:ext cx="8100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4" name="Tijdelijke aanduiding voor datum 3"/>
          <p:cNvSpPr>
            <a:spLocks noGrp="1"/>
          </p:cNvSpPr>
          <p:nvPr>
            <p:ph type="dt" sz="half" idx="10"/>
          </p:nvPr>
        </p:nvSpPr>
        <p:spPr/>
        <p:txBody>
          <a:bodyPr/>
          <a:lstStyle>
            <a:lvl1pPr>
              <a:defRPr/>
            </a:lvl1pPr>
          </a:lstStyle>
          <a:p>
            <a:pPr>
              <a:defRPr/>
            </a:pPr>
            <a:r>
              <a:rPr lang="nl-NL"/>
              <a:t>&lt;datum&gt;</a:t>
            </a:r>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r>
              <a:rPr lang="nl-NL"/>
              <a:t>&lt;Titel van de presentatie&gt;</a:t>
            </a:r>
            <a:endParaRPr lang="nl-NL" dirty="0"/>
          </a:p>
        </p:txBody>
      </p:sp>
      <p:sp>
        <p:nvSpPr>
          <p:cNvPr id="7" name="Tijdelijke aanduiding voor dianummer 5"/>
          <p:cNvSpPr>
            <a:spLocks noGrp="1"/>
          </p:cNvSpPr>
          <p:nvPr>
            <p:ph type="sldNum" sz="quarter" idx="12"/>
          </p:nvPr>
        </p:nvSpPr>
        <p:spPr/>
        <p:txBody>
          <a:bodyPr/>
          <a:lstStyle>
            <a:lvl1pPr>
              <a:defRPr/>
            </a:lvl1pPr>
          </a:lstStyle>
          <a:p>
            <a:pPr>
              <a:defRPr/>
            </a:pPr>
            <a:r>
              <a:rPr lang="nl-NL"/>
              <a:t>Pagina </a:t>
            </a:r>
            <a:fld id="{A82AD6F5-E7C4-456F-BC37-31A99580F3D3}" type="slidenum">
              <a:rPr lang="nl-NL"/>
              <a:pPr>
                <a:defRPr/>
              </a:pPr>
              <a:t>‹nr.›</a:t>
            </a:fld>
            <a:endParaRPr lang="nl-NL"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de stijl te bewerken</a:t>
            </a:r>
            <a:endParaRPr lang="nl-NL" dirty="0"/>
          </a:p>
        </p:txBody>
      </p:sp>
      <p:sp>
        <p:nvSpPr>
          <p:cNvPr id="9" name="Tijdelijke aanduiding voor grafiek 8"/>
          <p:cNvSpPr>
            <a:spLocks noGrp="1"/>
          </p:cNvSpPr>
          <p:nvPr>
            <p:ph type="chart" sz="quarter" idx="13"/>
          </p:nvPr>
        </p:nvSpPr>
        <p:spPr>
          <a:xfrm>
            <a:off x="4647600" y="1652400"/>
            <a:ext cx="3974900" cy="4125600"/>
          </a:xfrm>
        </p:spPr>
        <p:txBody>
          <a:bodyPr rtlCol="0">
            <a:noAutofit/>
          </a:bodyPr>
          <a:lstStyle>
            <a:lvl1pPr marL="0" indent="0">
              <a:buNone/>
              <a:defRPr/>
            </a:lvl1pPr>
          </a:lstStyle>
          <a:p>
            <a:pPr lvl="0"/>
            <a:r>
              <a:rPr lang="nl-NL" noProof="0"/>
              <a:t>Klik op het pictogram als u een grafiek wilt toevoegen</a:t>
            </a:r>
            <a:endParaRPr lang="nl-NL" noProof="0" dirty="0"/>
          </a:p>
        </p:txBody>
      </p:sp>
      <p:sp>
        <p:nvSpPr>
          <p:cNvPr id="11" name="Tijdelijke aanduiding voor tekst 10"/>
          <p:cNvSpPr>
            <a:spLocks noGrp="1"/>
          </p:cNvSpPr>
          <p:nvPr>
            <p:ph type="body" sz="quarter" idx="14"/>
          </p:nvPr>
        </p:nvSpPr>
        <p:spPr>
          <a:xfrm>
            <a:off x="522288" y="1652001"/>
            <a:ext cx="4039200" cy="4124912"/>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3"/>
          <p:cNvSpPr>
            <a:spLocks noGrp="1"/>
          </p:cNvSpPr>
          <p:nvPr>
            <p:ph type="dt" sz="half" idx="15"/>
          </p:nvPr>
        </p:nvSpPr>
        <p:spPr/>
        <p:txBody>
          <a:bodyPr/>
          <a:lstStyle>
            <a:lvl1pPr>
              <a:defRPr/>
            </a:lvl1pPr>
          </a:lstStyle>
          <a:p>
            <a:pPr>
              <a:defRPr/>
            </a:pPr>
            <a:r>
              <a:rPr lang="nl-NL"/>
              <a:t>&lt;datum&gt;</a:t>
            </a:r>
            <a:endParaRPr lang="nl-NL" dirty="0"/>
          </a:p>
        </p:txBody>
      </p:sp>
      <p:sp>
        <p:nvSpPr>
          <p:cNvPr id="6" name="Tijdelijke aanduiding voor voettekst 4"/>
          <p:cNvSpPr>
            <a:spLocks noGrp="1"/>
          </p:cNvSpPr>
          <p:nvPr>
            <p:ph type="ftr" sz="quarter" idx="16"/>
          </p:nvPr>
        </p:nvSpPr>
        <p:spPr/>
        <p:txBody>
          <a:bodyPr/>
          <a:lstStyle>
            <a:lvl1pPr>
              <a:defRPr/>
            </a:lvl1pPr>
          </a:lstStyle>
          <a:p>
            <a:pPr>
              <a:defRPr/>
            </a:pPr>
            <a:r>
              <a:rPr lang="nl-NL"/>
              <a:t>&lt;Titel van de presentatie&gt;</a:t>
            </a:r>
            <a:endParaRPr lang="nl-NL" dirty="0"/>
          </a:p>
        </p:txBody>
      </p:sp>
      <p:sp>
        <p:nvSpPr>
          <p:cNvPr id="7" name="Tijdelijke aanduiding voor dianummer 5"/>
          <p:cNvSpPr>
            <a:spLocks noGrp="1"/>
          </p:cNvSpPr>
          <p:nvPr>
            <p:ph type="sldNum" sz="quarter" idx="17"/>
          </p:nvPr>
        </p:nvSpPr>
        <p:spPr/>
        <p:txBody>
          <a:bodyPr/>
          <a:lstStyle>
            <a:lvl1pPr>
              <a:defRPr/>
            </a:lvl1pPr>
          </a:lstStyle>
          <a:p>
            <a:pPr>
              <a:defRPr/>
            </a:pPr>
            <a:r>
              <a:rPr lang="nl-NL"/>
              <a:t>Pagina </a:t>
            </a:r>
            <a:fld id="{C2A877EB-F540-4CA2-B70E-4E6A42CC313A}" type="slidenum">
              <a:rPr lang="nl-NL"/>
              <a:pPr>
                <a:defRPr/>
              </a:pPr>
              <a:t>‹nr.›</a:t>
            </a:fld>
            <a:endParaRPr lang="nl-NL"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ekstdia met beeld">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de stijl te bewerken</a:t>
            </a:r>
            <a:endParaRPr lang="nl-NL" dirty="0"/>
          </a:p>
        </p:txBody>
      </p:sp>
      <p:sp>
        <p:nvSpPr>
          <p:cNvPr id="11" name="Tijdelijke aanduiding voor tekst 10"/>
          <p:cNvSpPr>
            <a:spLocks noGrp="1"/>
          </p:cNvSpPr>
          <p:nvPr>
            <p:ph type="body" sz="quarter" idx="14"/>
          </p:nvPr>
        </p:nvSpPr>
        <p:spPr>
          <a:xfrm>
            <a:off x="522288" y="1652400"/>
            <a:ext cx="4039200" cy="41256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4647600" y="1652400"/>
            <a:ext cx="3974900" cy="4125600"/>
          </a:xfrm>
        </p:spPr>
        <p:txBody>
          <a:bodyPr rtlCol="0">
            <a:noAutofit/>
          </a:bodyPr>
          <a:lstStyle>
            <a:lvl1pPr marL="0" indent="0">
              <a:buNone/>
              <a:defRPr/>
            </a:lvl1pPr>
          </a:lstStyle>
          <a:p>
            <a:pPr lvl="0"/>
            <a:r>
              <a:rPr lang="nl-NL" noProof="0"/>
              <a:t>Klik op het pictogram als u een afbeelding wilt toevoegen</a:t>
            </a:r>
            <a:endParaRPr lang="nl-NL" noProof="0" dirty="0"/>
          </a:p>
        </p:txBody>
      </p:sp>
      <p:sp>
        <p:nvSpPr>
          <p:cNvPr id="5" name="Tijdelijke aanduiding voor datum 3"/>
          <p:cNvSpPr>
            <a:spLocks noGrp="1"/>
          </p:cNvSpPr>
          <p:nvPr>
            <p:ph type="dt" sz="half" idx="16"/>
          </p:nvPr>
        </p:nvSpPr>
        <p:spPr/>
        <p:txBody>
          <a:bodyPr/>
          <a:lstStyle>
            <a:lvl1pPr>
              <a:defRPr/>
            </a:lvl1pPr>
          </a:lstStyle>
          <a:p>
            <a:pPr>
              <a:defRPr/>
            </a:pPr>
            <a:r>
              <a:rPr lang="nl-NL"/>
              <a:t>&lt;datum&gt;</a:t>
            </a:r>
            <a:endParaRPr lang="nl-NL" dirty="0"/>
          </a:p>
        </p:txBody>
      </p:sp>
      <p:sp>
        <p:nvSpPr>
          <p:cNvPr id="6" name="Tijdelijke aanduiding voor voettekst 4"/>
          <p:cNvSpPr>
            <a:spLocks noGrp="1"/>
          </p:cNvSpPr>
          <p:nvPr>
            <p:ph type="ftr" sz="quarter" idx="17"/>
          </p:nvPr>
        </p:nvSpPr>
        <p:spPr/>
        <p:txBody>
          <a:bodyPr/>
          <a:lstStyle>
            <a:lvl1pPr>
              <a:defRPr/>
            </a:lvl1pPr>
          </a:lstStyle>
          <a:p>
            <a:pPr>
              <a:defRPr/>
            </a:pPr>
            <a:r>
              <a:rPr lang="nl-NL"/>
              <a:t>&lt;Titel van de presentatie&gt;</a:t>
            </a:r>
            <a:endParaRPr lang="nl-NL" dirty="0"/>
          </a:p>
        </p:txBody>
      </p:sp>
      <p:sp>
        <p:nvSpPr>
          <p:cNvPr id="7" name="Tijdelijke aanduiding voor dianummer 5"/>
          <p:cNvSpPr>
            <a:spLocks noGrp="1"/>
          </p:cNvSpPr>
          <p:nvPr>
            <p:ph type="sldNum" sz="quarter" idx="18"/>
          </p:nvPr>
        </p:nvSpPr>
        <p:spPr/>
        <p:txBody>
          <a:bodyPr/>
          <a:lstStyle>
            <a:lvl1pPr>
              <a:defRPr/>
            </a:lvl1pPr>
          </a:lstStyle>
          <a:p>
            <a:pPr>
              <a:defRPr/>
            </a:pPr>
            <a:r>
              <a:rPr lang="nl-NL"/>
              <a:t>Pagina </a:t>
            </a:r>
            <a:fld id="{6C4B4BDC-8358-4962-94E6-E8D30CB73297}" type="slidenum">
              <a:rPr lang="nl-NL"/>
              <a:pPr>
                <a:defRPr/>
              </a:pPr>
              <a:t>‹nr.›</a:t>
            </a:fld>
            <a:endParaRPr lang="nl-NL"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eelddia met titel">
    <p:spTree>
      <p:nvGrpSpPr>
        <p:cNvPr id="1" name=""/>
        <p:cNvGrpSpPr/>
        <p:nvPr/>
      </p:nvGrpSpPr>
      <p:grpSpPr>
        <a:xfrm>
          <a:off x="0" y="0"/>
          <a:ext cx="0" cy="0"/>
          <a:chOff x="0" y="0"/>
          <a:chExt cx="0" cy="0"/>
        </a:xfrm>
      </p:grpSpPr>
      <p:sp>
        <p:nvSpPr>
          <p:cNvPr id="2" name="Titel 1"/>
          <p:cNvSpPr>
            <a:spLocks noGrp="1"/>
          </p:cNvSpPr>
          <p:nvPr>
            <p:ph type="title"/>
          </p:nvPr>
        </p:nvSpPr>
        <p:spPr>
          <a:xfrm>
            <a:off x="522000" y="1004344"/>
            <a:ext cx="8100000" cy="533400"/>
          </a:xfrm>
        </p:spPr>
        <p:txBody>
          <a:bodyPr/>
          <a:lstStyle/>
          <a:p>
            <a:r>
              <a:rPr lang="nl-NL"/>
              <a:t>Klik om de stijl te bewerken</a:t>
            </a:r>
            <a:endParaRPr lang="nl-NL" dirty="0"/>
          </a:p>
        </p:txBody>
      </p:sp>
      <p:sp>
        <p:nvSpPr>
          <p:cNvPr id="4" name="Tijdelijke aanduiding voor afbeelding 3"/>
          <p:cNvSpPr>
            <a:spLocks noGrp="1"/>
          </p:cNvSpPr>
          <p:nvPr>
            <p:ph type="pic" sz="quarter" idx="15"/>
          </p:nvPr>
        </p:nvSpPr>
        <p:spPr>
          <a:xfrm>
            <a:off x="521500" y="1652400"/>
            <a:ext cx="8101000" cy="4125600"/>
          </a:xfrm>
        </p:spPr>
        <p:txBody>
          <a:bodyPr rtlCol="0">
            <a:noAutofit/>
          </a:bodyPr>
          <a:lstStyle>
            <a:lvl1pPr marL="0" indent="0">
              <a:buNone/>
              <a:defRPr/>
            </a:lvl1pPr>
          </a:lstStyle>
          <a:p>
            <a:pPr lvl="0"/>
            <a:r>
              <a:rPr lang="nl-NL" noProof="0"/>
              <a:t>Klik op het pictogram als u een afbeelding wilt toevoegen</a:t>
            </a:r>
            <a:endParaRPr lang="nl-NL" noProof="0" dirty="0"/>
          </a:p>
        </p:txBody>
      </p:sp>
      <p:sp>
        <p:nvSpPr>
          <p:cNvPr id="5" name="Tijdelijke aanduiding voor datum 3"/>
          <p:cNvSpPr>
            <a:spLocks noGrp="1"/>
          </p:cNvSpPr>
          <p:nvPr>
            <p:ph type="dt" sz="half" idx="16"/>
          </p:nvPr>
        </p:nvSpPr>
        <p:spPr/>
        <p:txBody>
          <a:bodyPr/>
          <a:lstStyle>
            <a:lvl1pPr>
              <a:defRPr/>
            </a:lvl1pPr>
          </a:lstStyle>
          <a:p>
            <a:pPr>
              <a:defRPr/>
            </a:pPr>
            <a:r>
              <a:rPr lang="nl-NL"/>
              <a:t>&lt;datum&gt;</a:t>
            </a:r>
            <a:endParaRPr lang="nl-NL" dirty="0"/>
          </a:p>
        </p:txBody>
      </p:sp>
      <p:sp>
        <p:nvSpPr>
          <p:cNvPr id="6" name="Tijdelijke aanduiding voor voettekst 4"/>
          <p:cNvSpPr>
            <a:spLocks noGrp="1"/>
          </p:cNvSpPr>
          <p:nvPr>
            <p:ph type="ftr" sz="quarter" idx="17"/>
          </p:nvPr>
        </p:nvSpPr>
        <p:spPr/>
        <p:txBody>
          <a:bodyPr/>
          <a:lstStyle>
            <a:lvl1pPr>
              <a:defRPr/>
            </a:lvl1pPr>
          </a:lstStyle>
          <a:p>
            <a:pPr>
              <a:defRPr/>
            </a:pPr>
            <a:r>
              <a:rPr lang="nl-NL"/>
              <a:t>&lt;Titel van de presentatie&gt;</a:t>
            </a:r>
            <a:endParaRPr lang="nl-NL" dirty="0"/>
          </a:p>
        </p:txBody>
      </p:sp>
      <p:sp>
        <p:nvSpPr>
          <p:cNvPr id="7" name="Tijdelijke aanduiding voor dianummer 5"/>
          <p:cNvSpPr>
            <a:spLocks noGrp="1"/>
          </p:cNvSpPr>
          <p:nvPr>
            <p:ph type="sldNum" sz="quarter" idx="18"/>
          </p:nvPr>
        </p:nvSpPr>
        <p:spPr/>
        <p:txBody>
          <a:bodyPr/>
          <a:lstStyle>
            <a:lvl1pPr>
              <a:defRPr/>
            </a:lvl1pPr>
          </a:lstStyle>
          <a:p>
            <a:pPr>
              <a:defRPr/>
            </a:pPr>
            <a:r>
              <a:rPr lang="nl-NL"/>
              <a:t>Pagina </a:t>
            </a:r>
            <a:fld id="{02FA6A0A-EE3C-46AA-A95E-425E10E3615C}" type="slidenum">
              <a:rPr lang="nl-NL"/>
              <a:pPr>
                <a:defRPr/>
              </a:pPr>
              <a:t>‹nr.›</a:t>
            </a:fld>
            <a:endParaRPr lang="nl-NL"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592931"/>
            <a:ext cx="8101000" cy="5185069"/>
          </a:xfrm>
          <a:solidFill>
            <a:schemeClr val="bg1"/>
          </a:solidFill>
        </p:spPr>
        <p:txBody>
          <a:bodyPr rtlCol="0">
            <a:noAutofit/>
          </a:bodyPr>
          <a:lstStyle>
            <a:lvl1pPr marL="0" indent="0">
              <a:buNone/>
              <a:defRPr/>
            </a:lvl1pPr>
          </a:lstStyle>
          <a:p>
            <a:pPr lvl="0"/>
            <a:r>
              <a:rPr lang="nl-NL" noProof="0"/>
              <a:t>Klik op het pictogram als u een afbeelding wilt toevoegen</a:t>
            </a:r>
            <a:endParaRPr lang="nl-NL" noProof="0" dirty="0"/>
          </a:p>
        </p:txBody>
      </p:sp>
      <p:sp>
        <p:nvSpPr>
          <p:cNvPr id="3" name="Tijdelijke aanduiding voor datum 3"/>
          <p:cNvSpPr>
            <a:spLocks noGrp="1"/>
          </p:cNvSpPr>
          <p:nvPr>
            <p:ph type="dt" sz="half" idx="16"/>
          </p:nvPr>
        </p:nvSpPr>
        <p:spPr/>
        <p:txBody>
          <a:bodyPr/>
          <a:lstStyle>
            <a:lvl1pPr>
              <a:defRPr/>
            </a:lvl1pPr>
          </a:lstStyle>
          <a:p>
            <a:pPr>
              <a:defRPr/>
            </a:pPr>
            <a:r>
              <a:rPr lang="nl-NL"/>
              <a:t>&lt;datum&gt;</a:t>
            </a:r>
            <a:endParaRPr lang="nl-NL" dirty="0"/>
          </a:p>
        </p:txBody>
      </p:sp>
      <p:sp>
        <p:nvSpPr>
          <p:cNvPr id="5" name="Tijdelijke aanduiding voor voettekst 4"/>
          <p:cNvSpPr>
            <a:spLocks noGrp="1"/>
          </p:cNvSpPr>
          <p:nvPr>
            <p:ph type="ftr" sz="quarter" idx="17"/>
          </p:nvPr>
        </p:nvSpPr>
        <p:spPr/>
        <p:txBody>
          <a:bodyPr/>
          <a:lstStyle>
            <a:lvl1pPr>
              <a:defRPr/>
            </a:lvl1pPr>
          </a:lstStyle>
          <a:p>
            <a:pPr>
              <a:defRPr/>
            </a:pPr>
            <a:r>
              <a:rPr lang="nl-NL"/>
              <a:t>&lt;Titel van de presentatie&gt;</a:t>
            </a:r>
            <a:endParaRPr lang="nl-NL" dirty="0"/>
          </a:p>
        </p:txBody>
      </p:sp>
      <p:sp>
        <p:nvSpPr>
          <p:cNvPr id="6" name="Tijdelijke aanduiding voor dianummer 5"/>
          <p:cNvSpPr>
            <a:spLocks noGrp="1"/>
          </p:cNvSpPr>
          <p:nvPr>
            <p:ph type="sldNum" sz="quarter" idx="18"/>
          </p:nvPr>
        </p:nvSpPr>
        <p:spPr/>
        <p:txBody>
          <a:bodyPr/>
          <a:lstStyle>
            <a:lvl1pPr>
              <a:defRPr/>
            </a:lvl1pPr>
          </a:lstStyle>
          <a:p>
            <a:pPr>
              <a:defRPr/>
            </a:pPr>
            <a:r>
              <a:rPr lang="nl-NL"/>
              <a:t>Pagina </a:t>
            </a:r>
            <a:fld id="{70DD5582-0C78-4CBE-89EB-3DE469C4B5F1}" type="slidenum">
              <a:rPr lang="nl-NL"/>
              <a:pPr>
                <a:defRPr/>
              </a:pPr>
              <a:t>‹nr.›</a:t>
            </a:fld>
            <a:endParaRPr lang="nl-NL"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eelddia">
    <p:spTree>
      <p:nvGrpSpPr>
        <p:cNvPr id="1" name=""/>
        <p:cNvGrpSpPr/>
        <p:nvPr/>
      </p:nvGrpSpPr>
      <p:grpSpPr>
        <a:xfrm>
          <a:off x="0" y="0"/>
          <a:ext cx="0" cy="0"/>
          <a:chOff x="0" y="0"/>
          <a:chExt cx="0" cy="0"/>
        </a:xfrm>
      </p:grpSpPr>
      <p:grpSp>
        <p:nvGrpSpPr>
          <p:cNvPr id="3" name="Groep 24"/>
          <p:cNvGrpSpPr>
            <a:grpSpLocks/>
          </p:cNvGrpSpPr>
          <p:nvPr userDrawn="1"/>
        </p:nvGrpSpPr>
        <p:grpSpPr bwMode="auto">
          <a:xfrm>
            <a:off x="5867400" y="6264275"/>
            <a:ext cx="2427288" cy="301625"/>
            <a:chOff x="5867400" y="6264275"/>
            <a:chExt cx="2427288" cy="301626"/>
          </a:xfrm>
        </p:grpSpPr>
        <p:sp>
          <p:nvSpPr>
            <p:cNvPr id="5" name="Freeform 10"/>
            <p:cNvSpPr>
              <a:spLocks noEditPoints="1"/>
            </p:cNvSpPr>
            <p:nvPr userDrawn="1"/>
          </p:nvSpPr>
          <p:spPr bwMode="auto">
            <a:xfrm>
              <a:off x="5867400" y="6264275"/>
              <a:ext cx="258763" cy="295276"/>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6" name="Freeform 11"/>
            <p:cNvSpPr>
              <a:spLocks noEditPoints="1"/>
            </p:cNvSpPr>
            <p:nvPr userDrawn="1"/>
          </p:nvSpPr>
          <p:spPr bwMode="auto">
            <a:xfrm>
              <a:off x="6350000" y="6264275"/>
              <a:ext cx="220663" cy="301626"/>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7" name="Freeform 12"/>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8" name="Freeform 13"/>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9" name="Freeform 14"/>
            <p:cNvSpPr>
              <a:spLocks noEditPoints="1"/>
            </p:cNvSpPr>
            <p:nvPr userDrawn="1"/>
          </p:nvSpPr>
          <p:spPr bwMode="auto">
            <a:xfrm>
              <a:off x="6565900" y="6264275"/>
              <a:ext cx="222250" cy="301626"/>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10" name="Freeform 15"/>
            <p:cNvSpPr>
              <a:spLocks noEditPoints="1"/>
            </p:cNvSpPr>
            <p:nvPr userDrawn="1"/>
          </p:nvSpPr>
          <p:spPr bwMode="auto">
            <a:xfrm>
              <a:off x="7283450" y="6264275"/>
              <a:ext cx="222250" cy="301626"/>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11" name="Freeform 16"/>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12" name="Freeform 17"/>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13" name="Freeform 18"/>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14" name="Freeform 19"/>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grpSp>
      <p:sp>
        <p:nvSpPr>
          <p:cNvPr id="4" name="Tijdelijke aanduiding voor afbeelding 3"/>
          <p:cNvSpPr>
            <a:spLocks noGrp="1"/>
          </p:cNvSpPr>
          <p:nvPr>
            <p:ph type="pic" sz="quarter" idx="15"/>
          </p:nvPr>
        </p:nvSpPr>
        <p:spPr>
          <a:xfrm>
            <a:off x="0" y="0"/>
            <a:ext cx="9144000" cy="6857999"/>
          </a:xfrm>
          <a:solidFill>
            <a:schemeClr val="bg1"/>
          </a:solidFill>
        </p:spPr>
        <p:txBody>
          <a:bodyPr rtlCol="0">
            <a:noAutofit/>
          </a:bodyPr>
          <a:lstStyle>
            <a:lvl1pPr marL="0" indent="0">
              <a:buNone/>
              <a:defRPr/>
            </a:lvl1pPr>
          </a:lstStyle>
          <a:p>
            <a:pPr lvl="0"/>
            <a:r>
              <a:rPr lang="nl-NL" noProof="0"/>
              <a:t>Klik op het pictogram als u een afbeelding wilt toevoegen</a:t>
            </a:r>
            <a:endParaRPr lang="nl-NL"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22000" y="1049532"/>
            <a:ext cx="8100000" cy="711200"/>
          </a:xfrm>
        </p:spPr>
        <p:txBody>
          <a:bodyPr/>
          <a:lstStyle>
            <a:lvl1pPr>
              <a:defRPr>
                <a:solidFill>
                  <a:schemeClr val="tx2"/>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8"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2"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8AFBED2E-CD5B-4FF4-82BD-E0118838D308}" type="slidenum">
              <a:rPr lang="nl-NL" smtClean="0"/>
              <a:pPr>
                <a:defRPr/>
              </a:pPr>
              <a:t>‹nr.›</a:t>
            </a:fld>
            <a:endParaRPr lang="nl-NL" dirty="0"/>
          </a:p>
        </p:txBody>
      </p:sp>
    </p:spTree>
    <p:extLst>
      <p:ext uri="{BB962C8B-B14F-4D97-AF65-F5344CB8AC3E}">
        <p14:creationId xmlns:p14="http://schemas.microsoft.com/office/powerpoint/2010/main" val="3137170690"/>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fsluitende dia">
    <p:spTree>
      <p:nvGrpSpPr>
        <p:cNvPr id="1" name=""/>
        <p:cNvGrpSpPr/>
        <p:nvPr/>
      </p:nvGrpSpPr>
      <p:grpSpPr>
        <a:xfrm>
          <a:off x="0" y="0"/>
          <a:ext cx="0" cy="0"/>
          <a:chOff x="0" y="0"/>
          <a:chExt cx="0" cy="0"/>
        </a:xfrm>
      </p:grpSpPr>
      <p:sp>
        <p:nvSpPr>
          <p:cNvPr id="4" name="Rechthoek 3"/>
          <p:cNvSpPr/>
          <p:nvPr userDrawn="1"/>
        </p:nvSpPr>
        <p:spPr>
          <a:xfrm>
            <a:off x="358775" y="6183313"/>
            <a:ext cx="8262938" cy="5000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5" name="Afbeelding 10"/>
          <p:cNvPicPr>
            <a:picLocks noChangeAspect="1"/>
          </p:cNvPicPr>
          <p:nvPr userDrawn="1"/>
        </p:nvPicPr>
        <p:blipFill>
          <a:blip r:embed="rId2" cstate="print"/>
          <a:srcRect/>
          <a:stretch>
            <a:fillRect/>
          </a:stretch>
        </p:blipFill>
        <p:spPr bwMode="auto">
          <a:xfrm>
            <a:off x="7650163" y="5940425"/>
            <a:ext cx="647700" cy="928688"/>
          </a:xfrm>
          <a:prstGeom prst="rect">
            <a:avLst/>
          </a:prstGeom>
          <a:noFill/>
          <a:ln w="9525">
            <a:noFill/>
            <a:miter lim="800000"/>
            <a:headEnd/>
            <a:tailEnd/>
          </a:ln>
        </p:spPr>
      </p:pic>
      <p:sp>
        <p:nvSpPr>
          <p:cNvPr id="3" name="Titel 2"/>
          <p:cNvSpPr>
            <a:spLocks noGrp="1"/>
          </p:cNvSpPr>
          <p:nvPr>
            <p:ph type="title"/>
          </p:nvPr>
        </p:nvSpPr>
        <p:spPr/>
        <p:txBody>
          <a:bodyPr/>
          <a:lstStyle/>
          <a:p>
            <a:r>
              <a:rPr lang="nl-NL"/>
              <a:t>Klik om de stijl te bewerken</a:t>
            </a:r>
            <a:endParaRPr lang="nl-NL"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8" name="Rechthoek 7"/>
          <p:cNvSpPr/>
          <p:nvPr/>
        </p:nvSpPr>
        <p:spPr>
          <a:xfrm>
            <a:off x="521500" y="624000"/>
            <a:ext cx="8100000" cy="3873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846000" y="1256035"/>
            <a:ext cx="7452000" cy="711200"/>
          </a:xfrm>
        </p:spPr>
        <p:txBody>
          <a:bodyPr>
            <a:noAutofit/>
          </a:bodyPr>
          <a:lstStyle>
            <a:lvl1pPr>
              <a:defRPr>
                <a:solidFill>
                  <a:schemeClr val="bg2"/>
                </a:solidFill>
              </a:defRPr>
            </a:lvl1pPr>
          </a:lstStyle>
          <a:p>
            <a:r>
              <a:rPr lang="nl-NL"/>
              <a:t>Klik om stijl te bewerken</a:t>
            </a:r>
            <a:endParaRPr lang="nl-NL" dirty="0"/>
          </a:p>
        </p:txBody>
      </p:sp>
      <p:sp>
        <p:nvSpPr>
          <p:cNvPr id="3" name="Ondertitel 2"/>
          <p:cNvSpPr>
            <a:spLocks noGrp="1"/>
          </p:cNvSpPr>
          <p:nvPr>
            <p:ph type="subTitle" idx="1"/>
          </p:nvPr>
        </p:nvSpPr>
        <p:spPr>
          <a:xfrm>
            <a:off x="845540" y="1902781"/>
            <a:ext cx="7452000" cy="711200"/>
          </a:xfrm>
        </p:spPr>
        <p:txBody>
          <a:bodyPr>
            <a:noAutofit/>
          </a:bodyPr>
          <a:lstStyle>
            <a:lvl1pPr marL="0" indent="0" algn="l">
              <a:lnSpc>
                <a:spcPts val="4200"/>
              </a:lnSpc>
              <a:buNone/>
              <a:defRPr sz="4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521500" y="4944000"/>
            <a:ext cx="8100000" cy="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4" name="Tijdelijke aanduiding voor tekst 13"/>
          <p:cNvSpPr>
            <a:spLocks noGrp="1"/>
          </p:cNvSpPr>
          <p:nvPr>
            <p:ph type="body" sz="quarter" idx="10"/>
          </p:nvPr>
        </p:nvSpPr>
        <p:spPr>
          <a:xfrm>
            <a:off x="846001" y="3543437"/>
            <a:ext cx="5346157" cy="846667"/>
          </a:xfrm>
        </p:spPr>
        <p:txBody>
          <a:bodyPr>
            <a:noAutofit/>
          </a:bodyPr>
          <a:lstStyle>
            <a:lvl1pPr marL="0" indent="0" algn="l">
              <a:buNone/>
              <a:defRPr>
                <a:solidFill>
                  <a:schemeClr val="bg2"/>
                </a:solidFill>
              </a:defRPr>
            </a:lvl1pPr>
          </a:lstStyle>
          <a:p>
            <a:pPr lvl="0"/>
            <a:r>
              <a:rPr lang="nl-NL"/>
              <a:t>Klikken om de tekststijl van het model te bewerken</a:t>
            </a:r>
          </a:p>
        </p:txBody>
      </p:sp>
      <p:pic>
        <p:nvPicPr>
          <p:cNvPr id="10" name="Picture 2" descr="D:\Work\UMC St Radboud\Templates\PP-sjabloon\Amalia kinderziekenhuis\Radboudumc_AMALIA_67,5mm_RGB.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262" y="5507995"/>
            <a:ext cx="2446088" cy="742051"/>
          </a:xfrm>
          <a:prstGeom prst="rect">
            <a:avLst/>
          </a:prstGeom>
          <a:noFill/>
          <a:extLst>
            <a:ext uri="{909E8E84-426E-40DD-AFC4-6F175D3DCCD1}">
              <a14:hiddenFill xmlns:a14="http://schemas.microsoft.com/office/drawing/2010/main">
                <a:solidFill>
                  <a:srgbClr val="FFFFFF"/>
                </a:solidFill>
              </a14:hiddenFill>
            </a:ext>
          </a:extLst>
        </p:spPr>
      </p:pic>
      <p:sp>
        <p:nvSpPr>
          <p:cNvPr id="9" name="Rechthoek 8">
            <a:extLst>
              <a:ext uri="{FF2B5EF4-FFF2-40B4-BE49-F238E27FC236}">
                <a16:creationId xmlns:a16="http://schemas.microsoft.com/office/drawing/2014/main" id="{0741A563-D3F1-4701-A557-A03AA5438152}"/>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Rechthoek 11">
            <a:extLst>
              <a:ext uri="{FF2B5EF4-FFF2-40B4-BE49-F238E27FC236}">
                <a16:creationId xmlns:a16="http://schemas.microsoft.com/office/drawing/2014/main" id="{2796F410-EF2B-4638-8BA8-CDBDA1FDB40D}"/>
              </a:ext>
            </a:extLst>
          </p:cNvPr>
          <p:cNvSpPr/>
          <p:nvPr userDrawn="1"/>
        </p:nvSpPr>
        <p:spPr>
          <a:xfrm>
            <a:off x="522288" y="593725"/>
            <a:ext cx="8099425" cy="4213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Rechthoek 12">
            <a:extLst>
              <a:ext uri="{FF2B5EF4-FFF2-40B4-BE49-F238E27FC236}">
                <a16:creationId xmlns:a16="http://schemas.microsoft.com/office/drawing/2014/main" id="{7DE6DEA1-A4BB-4631-A99D-5CBD8FF255DD}"/>
              </a:ext>
            </a:extLst>
          </p:cNvPr>
          <p:cNvSpPr/>
          <p:nvPr userDrawn="1"/>
        </p:nvSpPr>
        <p:spPr>
          <a:xfrm>
            <a:off x="522288" y="5292725"/>
            <a:ext cx="8099425" cy="9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5" name="Afbeelding 12">
            <a:extLst>
              <a:ext uri="{FF2B5EF4-FFF2-40B4-BE49-F238E27FC236}">
                <a16:creationId xmlns:a16="http://schemas.microsoft.com/office/drawing/2014/main" id="{94914527-9097-453A-B8C6-F4781841E25C}"/>
              </a:ext>
            </a:extLst>
          </p:cNvPr>
          <p:cNvPicPr>
            <a:picLocks noChangeAspect="1"/>
          </p:cNvPicPr>
          <p:nvPr userDrawn="1"/>
        </p:nvPicPr>
        <p:blipFill>
          <a:blip r:embed="rId3" cstate="print"/>
          <a:srcRect/>
          <a:stretch>
            <a:fillRect/>
          </a:stretch>
        </p:blipFill>
        <p:spPr bwMode="auto">
          <a:xfrm>
            <a:off x="5867400" y="6264275"/>
            <a:ext cx="2427288" cy="301625"/>
          </a:xfrm>
          <a:prstGeom prst="rect">
            <a:avLst/>
          </a:prstGeom>
          <a:noFill/>
          <a:ln w="9525">
            <a:noFill/>
            <a:miter lim="800000"/>
            <a:headEnd/>
            <a:tailEnd/>
          </a:ln>
        </p:spPr>
      </p:pic>
    </p:spTree>
    <p:extLst>
      <p:ext uri="{BB962C8B-B14F-4D97-AF65-F5344CB8AC3E}">
        <p14:creationId xmlns:p14="http://schemas.microsoft.com/office/powerpoint/2010/main" val="6881424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22000" y="1049532"/>
            <a:ext cx="8100000" cy="711200"/>
          </a:xfrm>
        </p:spPr>
        <p:txBody>
          <a:bodyPr/>
          <a:lstStyle>
            <a:lvl1pPr>
              <a:defRPr>
                <a:solidFill>
                  <a:schemeClr val="tx2"/>
                </a:solidFill>
              </a:defRPr>
            </a:lvl1p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8"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2"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8AFBED2E-CD5B-4FF4-82BD-E0118838D308}" type="slidenum">
              <a:rPr lang="nl-NL" smtClean="0"/>
              <a:pPr>
                <a:defRPr/>
              </a:pPr>
              <a:t>‹nr.›</a:t>
            </a:fld>
            <a:endParaRPr lang="nl-NL" dirty="0"/>
          </a:p>
        </p:txBody>
      </p:sp>
    </p:spTree>
    <p:extLst>
      <p:ext uri="{BB962C8B-B14F-4D97-AF65-F5344CB8AC3E}">
        <p14:creationId xmlns:p14="http://schemas.microsoft.com/office/powerpoint/2010/main" val="593886574"/>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22000" y="1049532"/>
            <a:ext cx="8100000" cy="711200"/>
          </a:xfrm>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8"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2"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506DEDF1-68F9-49E6-B143-2EB77784FE10}" type="slidenum">
              <a:rPr lang="nl-NL" smtClean="0"/>
              <a:pPr>
                <a:defRPr/>
              </a:pPr>
              <a:t>‹nr.›</a:t>
            </a:fld>
            <a:endParaRPr lang="nl-NL" dirty="0"/>
          </a:p>
        </p:txBody>
      </p:sp>
    </p:spTree>
    <p:extLst>
      <p:ext uri="{BB962C8B-B14F-4D97-AF65-F5344CB8AC3E}">
        <p14:creationId xmlns:p14="http://schemas.microsoft.com/office/powerpoint/2010/main" val="4294065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lvl1pPr>
              <a:defRPr>
                <a:solidFill>
                  <a:schemeClr val="accent1"/>
                </a:solidFill>
              </a:defRPr>
            </a:lvl1pPr>
          </a:lstStyle>
          <a:p>
            <a:pPr>
              <a:defRPr/>
            </a:pPr>
            <a:r>
              <a:rPr lang="nl-NL"/>
              <a:t>&lt;datum&gt;</a:t>
            </a:r>
            <a:endParaRPr lang="nl-NL" dirty="0"/>
          </a:p>
        </p:txBody>
      </p:sp>
      <p:sp>
        <p:nvSpPr>
          <p:cNvPr id="4" name="Tijdelijke aanduiding voor voettekst 3"/>
          <p:cNvSpPr>
            <a:spLocks noGrp="1"/>
          </p:cNvSpPr>
          <p:nvPr>
            <p:ph type="ftr" sz="quarter" idx="11"/>
          </p:nvPr>
        </p:nvSpPr>
        <p:spPr/>
        <p:txBody>
          <a:bodyPr/>
          <a:lstStyle>
            <a:lvl1pPr>
              <a:defRPr>
                <a:solidFill>
                  <a:schemeClr val="accent1"/>
                </a:solidFill>
              </a:defRPr>
            </a:lvl1pPr>
          </a:lstStyle>
          <a:p>
            <a:pPr>
              <a:defRPr/>
            </a:pPr>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lvl1pPr>
              <a:defRPr>
                <a:solidFill>
                  <a:schemeClr val="accent1"/>
                </a:solidFill>
              </a:defRPr>
            </a:lvl1pPr>
          </a:lstStyle>
          <a:p>
            <a:pPr>
              <a:defRPr/>
            </a:pPr>
            <a:r>
              <a:rPr lang="nl-NL"/>
              <a:t>Pagina </a:t>
            </a:r>
            <a:fld id="{A82AD6F5-E7C4-456F-BC37-31A99580F3D3}" type="slidenum">
              <a:rPr lang="nl-NL" smtClean="0"/>
              <a:pPr>
                <a:defRPr/>
              </a:pPr>
              <a:t>‹nr.›</a:t>
            </a:fld>
            <a:endParaRPr lang="nl-NL" dirty="0"/>
          </a:p>
        </p:txBody>
      </p:sp>
      <p:sp>
        <p:nvSpPr>
          <p:cNvPr id="6" name="Ondertitel 2"/>
          <p:cNvSpPr>
            <a:spLocks noGrp="1"/>
          </p:cNvSpPr>
          <p:nvPr>
            <p:ph type="subTitle" idx="1"/>
          </p:nvPr>
        </p:nvSpPr>
        <p:spPr>
          <a:xfrm>
            <a:off x="522000" y="2034668"/>
            <a:ext cx="8100000" cy="7112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3161345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1046400"/>
            <a:ext cx="8100000" cy="710400"/>
          </a:xfrm>
        </p:spPr>
        <p:txBody>
          <a:bodyPr/>
          <a:lstStyle/>
          <a:p>
            <a:r>
              <a:rPr lang="nl-NL"/>
              <a:t>Klik om stijl te bewerken</a:t>
            </a:r>
            <a:endParaRPr lang="nl-NL" dirty="0"/>
          </a:p>
        </p:txBody>
      </p:sp>
      <p:sp>
        <p:nvSpPr>
          <p:cNvPr id="9" name="Tijdelijke aanduiding voor grafiek 8"/>
          <p:cNvSpPr>
            <a:spLocks noGrp="1"/>
          </p:cNvSpPr>
          <p:nvPr>
            <p:ph type="chart" sz="quarter" idx="13"/>
          </p:nvPr>
        </p:nvSpPr>
        <p:spPr>
          <a:xfrm>
            <a:off x="4647600" y="2035200"/>
            <a:ext cx="3974900" cy="37680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522288" y="2036243"/>
            <a:ext cx="4039200" cy="37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14"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5"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C2A877EB-F540-4CA2-B70E-4E6A42CC313A}" type="slidenum">
              <a:rPr lang="nl-NL" smtClean="0"/>
              <a:pPr>
                <a:defRPr/>
              </a:pPr>
              <a:t>‹nr.›</a:t>
            </a:fld>
            <a:endParaRPr lang="nl-NL" dirty="0"/>
          </a:p>
        </p:txBody>
      </p:sp>
    </p:spTree>
    <p:extLst>
      <p:ext uri="{BB962C8B-B14F-4D97-AF65-F5344CB8AC3E}">
        <p14:creationId xmlns:p14="http://schemas.microsoft.com/office/powerpoint/2010/main" val="2397248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522288" y="2035200"/>
            <a:ext cx="4039200" cy="37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4647600" y="2035200"/>
            <a:ext cx="3974900" cy="3768000"/>
          </a:xfrm>
        </p:spPr>
        <p:txBody>
          <a:bodyPr/>
          <a:lstStyle>
            <a:lvl1pPr marL="0" indent="0">
              <a:buNone/>
              <a:defRPr/>
            </a:lvl1pPr>
          </a:lstStyle>
          <a:p>
            <a:r>
              <a:rPr lang="nl-NL"/>
              <a:t>Klik op het pictogram als u een afbeelding wilt toevoegen</a:t>
            </a:r>
            <a:endParaRPr lang="nl-NL" dirty="0"/>
          </a:p>
        </p:txBody>
      </p:sp>
      <p:sp>
        <p:nvSpPr>
          <p:cNvPr id="10" name="Titel 1"/>
          <p:cNvSpPr>
            <a:spLocks noGrp="1"/>
          </p:cNvSpPr>
          <p:nvPr>
            <p:ph type="title"/>
          </p:nvPr>
        </p:nvSpPr>
        <p:spPr>
          <a:xfrm>
            <a:off x="522000" y="1046400"/>
            <a:ext cx="8100000" cy="710400"/>
          </a:xfrm>
        </p:spPr>
        <p:txBody>
          <a:bodyPr/>
          <a:lstStyle/>
          <a:p>
            <a:r>
              <a:rPr lang="nl-NL"/>
              <a:t>Klik om stijl te bewerken</a:t>
            </a:r>
            <a:endParaRPr lang="nl-NL" dirty="0"/>
          </a:p>
        </p:txBody>
      </p:sp>
      <p:sp>
        <p:nvSpPr>
          <p:cNvPr id="13"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14"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5"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6C4B4BDC-8358-4962-94E6-E8D30CB73297}" type="slidenum">
              <a:rPr lang="nl-NL" smtClean="0"/>
              <a:pPr>
                <a:defRPr/>
              </a:pPr>
              <a:t>‹nr.›</a:t>
            </a:fld>
            <a:endParaRPr lang="nl-NL" dirty="0"/>
          </a:p>
        </p:txBody>
      </p:sp>
    </p:spTree>
    <p:extLst>
      <p:ext uri="{BB962C8B-B14F-4D97-AF65-F5344CB8AC3E}">
        <p14:creationId xmlns:p14="http://schemas.microsoft.com/office/powerpoint/2010/main" val="23644177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2035200"/>
            <a:ext cx="8101000" cy="3768000"/>
          </a:xfrm>
        </p:spPr>
        <p:txBody>
          <a:bodyPr/>
          <a:lstStyle>
            <a:lvl1pPr marL="0" indent="0">
              <a:buNone/>
              <a:defRPr/>
            </a:lvl1pPr>
          </a:lstStyle>
          <a:p>
            <a:r>
              <a:rPr lang="nl-NL"/>
              <a:t>Klik op het pictogram als u een afbeelding wilt toevoegen</a:t>
            </a:r>
            <a:endParaRPr lang="nl-NL" dirty="0"/>
          </a:p>
        </p:txBody>
      </p:sp>
      <p:sp>
        <p:nvSpPr>
          <p:cNvPr id="8" name="Titel 1"/>
          <p:cNvSpPr>
            <a:spLocks noGrp="1"/>
          </p:cNvSpPr>
          <p:nvPr>
            <p:ph type="title"/>
          </p:nvPr>
        </p:nvSpPr>
        <p:spPr>
          <a:xfrm>
            <a:off x="522000" y="1046400"/>
            <a:ext cx="8100000" cy="710400"/>
          </a:xfrm>
        </p:spPr>
        <p:txBody>
          <a:bodyPr/>
          <a:lstStyle/>
          <a:p>
            <a:r>
              <a:rPr lang="nl-NL"/>
              <a:t>Klik om stijl te bewerken</a:t>
            </a:r>
            <a:endParaRPr lang="nl-NL" dirty="0"/>
          </a:p>
        </p:txBody>
      </p:sp>
      <p:sp>
        <p:nvSpPr>
          <p:cNvPr id="11"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12"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3"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02FA6A0A-EE3C-46AA-A95E-425E10E3615C}" type="slidenum">
              <a:rPr lang="nl-NL" smtClean="0"/>
              <a:pPr>
                <a:defRPr/>
              </a:pPr>
              <a:t>‹nr.›</a:t>
            </a:fld>
            <a:endParaRPr lang="nl-NL" dirty="0"/>
          </a:p>
        </p:txBody>
      </p:sp>
    </p:spTree>
    <p:extLst>
      <p:ext uri="{BB962C8B-B14F-4D97-AF65-F5344CB8AC3E}">
        <p14:creationId xmlns:p14="http://schemas.microsoft.com/office/powerpoint/2010/main" val="81711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592931"/>
            <a:ext cx="8101000" cy="5212800"/>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6"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8"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1"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70DD5582-0C78-4CBE-89EB-3DE469C4B5F1}" type="slidenum">
              <a:rPr lang="nl-NL" smtClean="0"/>
              <a:pPr>
                <a:defRPr/>
              </a:pPr>
              <a:t>‹nr.›</a:t>
            </a:fld>
            <a:endParaRPr lang="nl-NL" dirty="0"/>
          </a:p>
        </p:txBody>
      </p:sp>
    </p:spTree>
    <p:extLst>
      <p:ext uri="{BB962C8B-B14F-4D97-AF65-F5344CB8AC3E}">
        <p14:creationId xmlns:p14="http://schemas.microsoft.com/office/powerpoint/2010/main" val="1644579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2"/>
            <a:ext cx="9144000" cy="68579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5" name="Groep 24"/>
          <p:cNvGrpSpPr/>
          <p:nvPr/>
        </p:nvGrpSpPr>
        <p:grpSpPr>
          <a:xfrm>
            <a:off x="5867400" y="6264275"/>
            <a:ext cx="2427288" cy="301627"/>
            <a:chOff x="5867400" y="6264275"/>
            <a:chExt cx="2427288" cy="301626"/>
          </a:xfrm>
        </p:grpSpPr>
        <p:sp>
          <p:nvSpPr>
            <p:cNvPr id="15" name="Freeform 10"/>
            <p:cNvSpPr>
              <a:spLocks noEditPoints="1"/>
            </p:cNvSpPr>
            <p:nvPr/>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6" name="Freeform 11"/>
            <p:cNvSpPr>
              <a:spLocks noEditPoints="1"/>
            </p:cNvSpPr>
            <p:nvPr/>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7" name="Freeform 12"/>
            <p:cNvSpPr>
              <a:spLocks/>
            </p:cNvSpPr>
            <p:nvPr/>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8" name="Freeform 13"/>
            <p:cNvSpPr>
              <a:spLocks noEditPoints="1"/>
            </p:cNvSpPr>
            <p:nvPr/>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19" name="Freeform 14"/>
            <p:cNvSpPr>
              <a:spLocks noEditPoints="1"/>
            </p:cNvSpPr>
            <p:nvPr/>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0" name="Freeform 15"/>
            <p:cNvSpPr>
              <a:spLocks noEditPoints="1"/>
            </p:cNvSpPr>
            <p:nvPr/>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1" name="Freeform 16"/>
            <p:cNvSpPr>
              <a:spLocks noEditPoints="1"/>
            </p:cNvSpPr>
            <p:nvPr/>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2" name="Freeform 17"/>
            <p:cNvSpPr>
              <a:spLocks/>
            </p:cNvSpPr>
            <p:nvPr/>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3" name="Freeform 18"/>
            <p:cNvSpPr>
              <a:spLocks/>
            </p:cNvSpPr>
            <p:nvPr/>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sp>
          <p:nvSpPr>
            <p:cNvPr id="24" name="Freeform 19"/>
            <p:cNvSpPr>
              <a:spLocks/>
            </p:cNvSpPr>
            <p:nvPr/>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sz="1800"/>
            </a:p>
          </p:txBody>
        </p:sp>
      </p:grpSp>
      <p:grpSp>
        <p:nvGrpSpPr>
          <p:cNvPr id="14" name="Groep 24">
            <a:extLst>
              <a:ext uri="{FF2B5EF4-FFF2-40B4-BE49-F238E27FC236}">
                <a16:creationId xmlns:a16="http://schemas.microsoft.com/office/drawing/2014/main" id="{8ED1D716-B67E-494C-969E-4883FDFB545F}"/>
              </a:ext>
            </a:extLst>
          </p:cNvPr>
          <p:cNvGrpSpPr>
            <a:grpSpLocks/>
          </p:cNvGrpSpPr>
          <p:nvPr userDrawn="1"/>
        </p:nvGrpSpPr>
        <p:grpSpPr bwMode="auto">
          <a:xfrm>
            <a:off x="5867400" y="6264275"/>
            <a:ext cx="2427288" cy="301625"/>
            <a:chOff x="5867400" y="6264275"/>
            <a:chExt cx="2427288" cy="301626"/>
          </a:xfrm>
        </p:grpSpPr>
        <p:sp>
          <p:nvSpPr>
            <p:cNvPr id="26" name="Freeform 10">
              <a:extLst>
                <a:ext uri="{FF2B5EF4-FFF2-40B4-BE49-F238E27FC236}">
                  <a16:creationId xmlns:a16="http://schemas.microsoft.com/office/drawing/2014/main" id="{7D28ADCC-748C-4A5B-A0C4-39DEFEF38247}"/>
                </a:ext>
              </a:extLst>
            </p:cNvPr>
            <p:cNvSpPr>
              <a:spLocks noEditPoints="1"/>
            </p:cNvSpPr>
            <p:nvPr userDrawn="1"/>
          </p:nvSpPr>
          <p:spPr bwMode="auto">
            <a:xfrm>
              <a:off x="5867400" y="6264275"/>
              <a:ext cx="258763" cy="295276"/>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27" name="Freeform 11">
              <a:extLst>
                <a:ext uri="{FF2B5EF4-FFF2-40B4-BE49-F238E27FC236}">
                  <a16:creationId xmlns:a16="http://schemas.microsoft.com/office/drawing/2014/main" id="{DDB90D7D-3DBC-462A-B4DF-79EA1370C84D}"/>
                </a:ext>
              </a:extLst>
            </p:cNvPr>
            <p:cNvSpPr>
              <a:spLocks noEditPoints="1"/>
            </p:cNvSpPr>
            <p:nvPr userDrawn="1"/>
          </p:nvSpPr>
          <p:spPr bwMode="auto">
            <a:xfrm>
              <a:off x="6350000" y="6264275"/>
              <a:ext cx="220663" cy="301626"/>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28" name="Freeform 12">
              <a:extLst>
                <a:ext uri="{FF2B5EF4-FFF2-40B4-BE49-F238E27FC236}">
                  <a16:creationId xmlns:a16="http://schemas.microsoft.com/office/drawing/2014/main" id="{54049BB4-27B3-4339-ABF2-47291C421D1B}"/>
                </a:ext>
              </a:extLst>
            </p:cNvPr>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29" name="Freeform 13">
              <a:extLst>
                <a:ext uri="{FF2B5EF4-FFF2-40B4-BE49-F238E27FC236}">
                  <a16:creationId xmlns:a16="http://schemas.microsoft.com/office/drawing/2014/main" id="{B38B90C7-5974-41AF-9672-3B3835B82AC8}"/>
                </a:ext>
              </a:extLst>
            </p:cNvPr>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0" name="Freeform 14">
              <a:extLst>
                <a:ext uri="{FF2B5EF4-FFF2-40B4-BE49-F238E27FC236}">
                  <a16:creationId xmlns:a16="http://schemas.microsoft.com/office/drawing/2014/main" id="{9E950CB9-8452-4F94-9663-95B1DE3E0AF7}"/>
                </a:ext>
              </a:extLst>
            </p:cNvPr>
            <p:cNvSpPr>
              <a:spLocks noEditPoints="1"/>
            </p:cNvSpPr>
            <p:nvPr userDrawn="1"/>
          </p:nvSpPr>
          <p:spPr bwMode="auto">
            <a:xfrm>
              <a:off x="6565900" y="6264275"/>
              <a:ext cx="222250" cy="301626"/>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1" name="Freeform 15">
              <a:extLst>
                <a:ext uri="{FF2B5EF4-FFF2-40B4-BE49-F238E27FC236}">
                  <a16:creationId xmlns:a16="http://schemas.microsoft.com/office/drawing/2014/main" id="{4A82143B-303E-4514-ABA1-172C071635B7}"/>
                </a:ext>
              </a:extLst>
            </p:cNvPr>
            <p:cNvSpPr>
              <a:spLocks noEditPoints="1"/>
            </p:cNvSpPr>
            <p:nvPr userDrawn="1"/>
          </p:nvSpPr>
          <p:spPr bwMode="auto">
            <a:xfrm>
              <a:off x="7283450" y="6264275"/>
              <a:ext cx="222250" cy="301626"/>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2" name="Freeform 16">
              <a:extLst>
                <a:ext uri="{FF2B5EF4-FFF2-40B4-BE49-F238E27FC236}">
                  <a16:creationId xmlns:a16="http://schemas.microsoft.com/office/drawing/2014/main" id="{011D8108-AAB7-49B0-BB72-08A6218D87FE}"/>
                </a:ext>
              </a:extLst>
            </p:cNvPr>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3" name="Freeform 17">
              <a:extLst>
                <a:ext uri="{FF2B5EF4-FFF2-40B4-BE49-F238E27FC236}">
                  <a16:creationId xmlns:a16="http://schemas.microsoft.com/office/drawing/2014/main" id="{1419B25A-7344-4B80-AD6C-FE4350B2B173}"/>
                </a:ext>
              </a:extLst>
            </p:cNvPr>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4" name="Freeform 18">
              <a:extLst>
                <a:ext uri="{FF2B5EF4-FFF2-40B4-BE49-F238E27FC236}">
                  <a16:creationId xmlns:a16="http://schemas.microsoft.com/office/drawing/2014/main" id="{82CFF3BE-C79C-43A4-919C-E16F78DFA06A}"/>
                </a:ext>
              </a:extLst>
            </p:cNvPr>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5" name="Freeform 19">
              <a:extLst>
                <a:ext uri="{FF2B5EF4-FFF2-40B4-BE49-F238E27FC236}">
                  <a16:creationId xmlns:a16="http://schemas.microsoft.com/office/drawing/2014/main" id="{C6EB8386-A0B9-47DA-B8DB-534868F6A400}"/>
                </a:ext>
              </a:extLst>
            </p:cNvPr>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grpSp>
    </p:spTree>
    <p:extLst>
      <p:ext uri="{BB962C8B-B14F-4D97-AF65-F5344CB8AC3E}">
        <p14:creationId xmlns:p14="http://schemas.microsoft.com/office/powerpoint/2010/main" val="703319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22000" y="1049532"/>
            <a:ext cx="8100000" cy="711200"/>
          </a:xfrm>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7"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8"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2"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506DEDF1-68F9-49E6-B143-2EB77784FE10}" type="slidenum">
              <a:rPr lang="nl-NL" smtClean="0"/>
              <a:pPr>
                <a:defRPr/>
              </a:pPr>
              <a:t>‹nr.›</a:t>
            </a:fld>
            <a:endParaRPr lang="nl-NL" dirty="0"/>
          </a:p>
        </p:txBody>
      </p:sp>
    </p:spTree>
    <p:extLst>
      <p:ext uri="{BB962C8B-B14F-4D97-AF65-F5344CB8AC3E}">
        <p14:creationId xmlns:p14="http://schemas.microsoft.com/office/powerpoint/2010/main" val="36118485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fsluitende dia">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22000" y="1051200"/>
            <a:ext cx="8100000" cy="710400"/>
          </a:xfrm>
        </p:spPr>
        <p:txBody>
          <a:bodyPr/>
          <a:lstStyle>
            <a:lvl1pPr>
              <a:defRPr baseline="0"/>
            </a:lvl1pPr>
          </a:lstStyle>
          <a:p>
            <a:r>
              <a:rPr lang="nl-NL" dirty="0"/>
              <a:t>Dank voor uw aandacht</a:t>
            </a:r>
          </a:p>
        </p:txBody>
      </p:sp>
      <p:sp>
        <p:nvSpPr>
          <p:cNvPr id="7" name="Rechthoek 6"/>
          <p:cNvSpPr/>
          <p:nvPr/>
        </p:nvSpPr>
        <p:spPr>
          <a:xfrm>
            <a:off x="0" y="6183341"/>
            <a:ext cx="9144000" cy="67466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grpSp>
        <p:nvGrpSpPr>
          <p:cNvPr id="59" name="Groep 58"/>
          <p:cNvGrpSpPr/>
          <p:nvPr/>
        </p:nvGrpSpPr>
        <p:grpSpPr>
          <a:xfrm>
            <a:off x="7488238" y="5808133"/>
            <a:ext cx="647700" cy="1238251"/>
            <a:chOff x="7488238" y="4356100"/>
            <a:chExt cx="647700" cy="928688"/>
          </a:xfrm>
        </p:grpSpPr>
        <p:sp>
          <p:nvSpPr>
            <p:cNvPr id="33" name="AutoShape 31"/>
            <p:cNvSpPr>
              <a:spLocks noChangeAspect="1" noChangeArrowheads="1" noTextEdit="1"/>
            </p:cNvSpPr>
            <p:nvPr/>
          </p:nvSpPr>
          <p:spPr bwMode="auto">
            <a:xfrm>
              <a:off x="7488238" y="4356100"/>
              <a:ext cx="6477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34" name="Rectangle 33"/>
            <p:cNvSpPr>
              <a:spLocks noChangeArrowheads="1"/>
            </p:cNvSpPr>
            <p:nvPr/>
          </p:nvSpPr>
          <p:spPr bwMode="auto">
            <a:xfrm>
              <a:off x="7488238" y="4356100"/>
              <a:ext cx="647700" cy="787400"/>
            </a:xfrm>
            <a:prstGeom prst="rect">
              <a:avLst/>
            </a:prstGeom>
            <a:solidFill>
              <a:srgbClr val="00AF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35" name="Freeform 34"/>
            <p:cNvSpPr>
              <a:spLocks noEditPoints="1"/>
            </p:cNvSpPr>
            <p:nvPr/>
          </p:nvSpPr>
          <p:spPr bwMode="auto">
            <a:xfrm>
              <a:off x="7608888" y="4745038"/>
              <a:ext cx="39688" cy="39688"/>
            </a:xfrm>
            <a:custGeom>
              <a:avLst/>
              <a:gdLst>
                <a:gd name="T0" fmla="*/ 58 w 62"/>
                <a:gd name="T1" fmla="*/ 2 h 62"/>
                <a:gd name="T2" fmla="*/ 57 w 62"/>
                <a:gd name="T3" fmla="*/ 6 h 62"/>
                <a:gd name="T4" fmla="*/ 7 w 62"/>
                <a:gd name="T5" fmla="*/ 4 h 62"/>
                <a:gd name="T6" fmla="*/ 3 w 62"/>
                <a:gd name="T7" fmla="*/ 0 h 62"/>
                <a:gd name="T8" fmla="*/ 0 w 62"/>
                <a:gd name="T9" fmla="*/ 0 h 62"/>
                <a:gd name="T10" fmla="*/ 0 w 62"/>
                <a:gd name="T11" fmla="*/ 31 h 62"/>
                <a:gd name="T12" fmla="*/ 32 w 62"/>
                <a:gd name="T13" fmla="*/ 62 h 62"/>
                <a:gd name="T14" fmla="*/ 61 w 62"/>
                <a:gd name="T15" fmla="*/ 28 h 62"/>
                <a:gd name="T16" fmla="*/ 62 w 62"/>
                <a:gd name="T17" fmla="*/ 2 h 62"/>
                <a:gd name="T18" fmla="*/ 58 w 62"/>
                <a:gd name="T19" fmla="*/ 2 h 62"/>
                <a:gd name="T20" fmla="*/ 52 w 62"/>
                <a:gd name="T21" fmla="*/ 32 h 62"/>
                <a:gd name="T22" fmla="*/ 32 w 62"/>
                <a:gd name="T23" fmla="*/ 49 h 62"/>
                <a:gd name="T24" fmla="*/ 7 w 62"/>
                <a:gd name="T25" fmla="*/ 29 h 62"/>
                <a:gd name="T26" fmla="*/ 7 w 62"/>
                <a:gd name="T27" fmla="*/ 17 h 62"/>
                <a:gd name="T28" fmla="*/ 53 w 62"/>
                <a:gd name="T29" fmla="*/ 19 h 62"/>
                <a:gd name="T30" fmla="*/ 52 w 62"/>
                <a:gd name="T31"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58" y="2"/>
                  </a:moveTo>
                  <a:cubicBezTo>
                    <a:pt x="57" y="6"/>
                    <a:pt x="57" y="6"/>
                    <a:pt x="57" y="6"/>
                  </a:cubicBezTo>
                  <a:cubicBezTo>
                    <a:pt x="7" y="4"/>
                    <a:pt x="7" y="4"/>
                    <a:pt x="7" y="4"/>
                  </a:cubicBezTo>
                  <a:cubicBezTo>
                    <a:pt x="3" y="0"/>
                    <a:pt x="3" y="0"/>
                    <a:pt x="3" y="0"/>
                  </a:cubicBezTo>
                  <a:cubicBezTo>
                    <a:pt x="0" y="0"/>
                    <a:pt x="0" y="0"/>
                    <a:pt x="0" y="0"/>
                  </a:cubicBezTo>
                  <a:cubicBezTo>
                    <a:pt x="0" y="31"/>
                    <a:pt x="0" y="31"/>
                    <a:pt x="0" y="31"/>
                  </a:cubicBezTo>
                  <a:cubicBezTo>
                    <a:pt x="0" y="45"/>
                    <a:pt x="13" y="62"/>
                    <a:pt x="32" y="62"/>
                  </a:cubicBezTo>
                  <a:cubicBezTo>
                    <a:pt x="51" y="61"/>
                    <a:pt x="59" y="44"/>
                    <a:pt x="61" y="28"/>
                  </a:cubicBezTo>
                  <a:cubicBezTo>
                    <a:pt x="62" y="2"/>
                    <a:pt x="62" y="2"/>
                    <a:pt x="62" y="2"/>
                  </a:cubicBezTo>
                  <a:lnTo>
                    <a:pt x="58" y="2"/>
                  </a:lnTo>
                  <a:close/>
                  <a:moveTo>
                    <a:pt x="52" y="32"/>
                  </a:moveTo>
                  <a:cubicBezTo>
                    <a:pt x="51" y="39"/>
                    <a:pt x="43" y="48"/>
                    <a:pt x="32" y="49"/>
                  </a:cubicBezTo>
                  <a:cubicBezTo>
                    <a:pt x="18" y="49"/>
                    <a:pt x="8" y="38"/>
                    <a:pt x="7" y="29"/>
                  </a:cubicBezTo>
                  <a:cubicBezTo>
                    <a:pt x="7" y="20"/>
                    <a:pt x="7" y="17"/>
                    <a:pt x="7" y="17"/>
                  </a:cubicBezTo>
                  <a:cubicBezTo>
                    <a:pt x="53" y="19"/>
                    <a:pt x="53" y="19"/>
                    <a:pt x="53" y="19"/>
                  </a:cubicBezTo>
                  <a:cubicBezTo>
                    <a:pt x="53" y="24"/>
                    <a:pt x="54" y="27"/>
                    <a:pt x="52" y="3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36" name="Freeform 35"/>
            <p:cNvSpPr>
              <a:spLocks/>
            </p:cNvSpPr>
            <p:nvPr/>
          </p:nvSpPr>
          <p:spPr bwMode="auto">
            <a:xfrm>
              <a:off x="7621588" y="4824413"/>
              <a:ext cx="41275" cy="26988"/>
            </a:xfrm>
            <a:custGeom>
              <a:avLst/>
              <a:gdLst>
                <a:gd name="T0" fmla="*/ 0 w 26"/>
                <a:gd name="T1" fmla="*/ 9 h 17"/>
                <a:gd name="T2" fmla="*/ 4 w 26"/>
                <a:gd name="T3" fmla="*/ 17 h 17"/>
                <a:gd name="T4" fmla="*/ 5 w 26"/>
                <a:gd name="T5" fmla="*/ 16 h 17"/>
                <a:gd name="T6" fmla="*/ 4 w 26"/>
                <a:gd name="T7" fmla="*/ 14 h 17"/>
                <a:gd name="T8" fmla="*/ 23 w 26"/>
                <a:gd name="T9" fmla="*/ 6 h 17"/>
                <a:gd name="T10" fmla="*/ 24 w 26"/>
                <a:gd name="T11" fmla="*/ 7 h 17"/>
                <a:gd name="T12" fmla="*/ 26 w 26"/>
                <a:gd name="T13" fmla="*/ 6 h 17"/>
                <a:gd name="T14" fmla="*/ 22 w 26"/>
                <a:gd name="T15" fmla="*/ 0 h 17"/>
                <a:gd name="T16" fmla="*/ 21 w 26"/>
                <a:gd name="T17" fmla="*/ 0 h 17"/>
                <a:gd name="T18" fmla="*/ 21 w 26"/>
                <a:gd name="T19" fmla="*/ 2 h 17"/>
                <a:gd name="T20" fmla="*/ 3 w 26"/>
                <a:gd name="T21" fmla="*/ 10 h 17"/>
                <a:gd name="T22" fmla="*/ 1 w 26"/>
                <a:gd name="T23" fmla="*/ 9 h 17"/>
                <a:gd name="T24" fmla="*/ 0 w 26"/>
                <a:gd name="T25" fmla="*/ 9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17">
                  <a:moveTo>
                    <a:pt x="0" y="9"/>
                  </a:moveTo>
                  <a:lnTo>
                    <a:pt x="4" y="17"/>
                  </a:lnTo>
                  <a:lnTo>
                    <a:pt x="5" y="16"/>
                  </a:lnTo>
                  <a:lnTo>
                    <a:pt x="4" y="14"/>
                  </a:lnTo>
                  <a:lnTo>
                    <a:pt x="23" y="6"/>
                  </a:lnTo>
                  <a:lnTo>
                    <a:pt x="24" y="7"/>
                  </a:lnTo>
                  <a:lnTo>
                    <a:pt x="26" y="6"/>
                  </a:lnTo>
                  <a:lnTo>
                    <a:pt x="22" y="0"/>
                  </a:lnTo>
                  <a:lnTo>
                    <a:pt x="21" y="0"/>
                  </a:lnTo>
                  <a:lnTo>
                    <a:pt x="21" y="2"/>
                  </a:lnTo>
                  <a:lnTo>
                    <a:pt x="3" y="10"/>
                  </a:lnTo>
                  <a:lnTo>
                    <a:pt x="1" y="9"/>
                  </a:lnTo>
                  <a:lnTo>
                    <a:pt x="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37" name="Freeform 36"/>
            <p:cNvSpPr>
              <a:spLocks/>
            </p:cNvSpPr>
            <p:nvPr/>
          </p:nvSpPr>
          <p:spPr bwMode="auto">
            <a:xfrm>
              <a:off x="7612063" y="4787900"/>
              <a:ext cx="42863" cy="41275"/>
            </a:xfrm>
            <a:custGeom>
              <a:avLst/>
              <a:gdLst>
                <a:gd name="T0" fmla="*/ 31 w 67"/>
                <a:gd name="T1" fmla="*/ 60 h 65"/>
                <a:gd name="T2" fmla="*/ 31 w 67"/>
                <a:gd name="T3" fmla="*/ 62 h 65"/>
                <a:gd name="T4" fmla="*/ 17 w 67"/>
                <a:gd name="T5" fmla="*/ 65 h 65"/>
                <a:gd name="T6" fmla="*/ 5 w 67"/>
                <a:gd name="T7" fmla="*/ 45 h 65"/>
                <a:gd name="T8" fmla="*/ 26 w 67"/>
                <a:gd name="T9" fmla="*/ 7 h 65"/>
                <a:gd name="T10" fmla="*/ 65 w 67"/>
                <a:gd name="T11" fmla="*/ 32 h 65"/>
                <a:gd name="T12" fmla="*/ 67 w 67"/>
                <a:gd name="T13" fmla="*/ 47 h 65"/>
                <a:gd name="T14" fmla="*/ 55 w 67"/>
                <a:gd name="T15" fmla="*/ 50 h 65"/>
                <a:gd name="T16" fmla="*/ 54 w 67"/>
                <a:gd name="T17" fmla="*/ 48 h 65"/>
                <a:gd name="T18" fmla="*/ 58 w 67"/>
                <a:gd name="T19" fmla="*/ 31 h 65"/>
                <a:gd name="T20" fmla="*/ 36 w 67"/>
                <a:gd name="T21" fmla="*/ 19 h 65"/>
                <a:gd name="T22" fmla="*/ 43 w 67"/>
                <a:gd name="T23" fmla="*/ 48 h 65"/>
                <a:gd name="T24" fmla="*/ 48 w 67"/>
                <a:gd name="T25" fmla="*/ 50 h 65"/>
                <a:gd name="T26" fmla="*/ 48 w 67"/>
                <a:gd name="T27" fmla="*/ 52 h 65"/>
                <a:gd name="T28" fmla="*/ 35 w 67"/>
                <a:gd name="T29" fmla="*/ 56 h 65"/>
                <a:gd name="T30" fmla="*/ 34 w 67"/>
                <a:gd name="T31" fmla="*/ 53 h 65"/>
                <a:gd name="T32" fmla="*/ 36 w 67"/>
                <a:gd name="T33" fmla="*/ 50 h 65"/>
                <a:gd name="T34" fmla="*/ 28 w 67"/>
                <a:gd name="T35" fmla="*/ 22 h 65"/>
                <a:gd name="T36" fmla="*/ 11 w 67"/>
                <a:gd name="T37" fmla="*/ 44 h 65"/>
                <a:gd name="T38" fmla="*/ 31 w 67"/>
                <a:gd name="T39" fmla="*/ 6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1" y="60"/>
                  </a:moveTo>
                  <a:cubicBezTo>
                    <a:pt x="31" y="62"/>
                    <a:pt x="31" y="62"/>
                    <a:pt x="31" y="62"/>
                  </a:cubicBezTo>
                  <a:cubicBezTo>
                    <a:pt x="17" y="65"/>
                    <a:pt x="17" y="65"/>
                    <a:pt x="17" y="65"/>
                  </a:cubicBezTo>
                  <a:cubicBezTo>
                    <a:pt x="10" y="60"/>
                    <a:pt x="6" y="54"/>
                    <a:pt x="5" y="45"/>
                  </a:cubicBezTo>
                  <a:cubicBezTo>
                    <a:pt x="0" y="29"/>
                    <a:pt x="5" y="13"/>
                    <a:pt x="26" y="7"/>
                  </a:cubicBezTo>
                  <a:cubicBezTo>
                    <a:pt x="51" y="0"/>
                    <a:pt x="60" y="14"/>
                    <a:pt x="65" y="32"/>
                  </a:cubicBezTo>
                  <a:cubicBezTo>
                    <a:pt x="66" y="37"/>
                    <a:pt x="66" y="41"/>
                    <a:pt x="67" y="47"/>
                  </a:cubicBezTo>
                  <a:cubicBezTo>
                    <a:pt x="55" y="50"/>
                    <a:pt x="55" y="50"/>
                    <a:pt x="55" y="50"/>
                  </a:cubicBezTo>
                  <a:cubicBezTo>
                    <a:pt x="54" y="48"/>
                    <a:pt x="54" y="48"/>
                    <a:pt x="54" y="48"/>
                  </a:cubicBezTo>
                  <a:cubicBezTo>
                    <a:pt x="58" y="44"/>
                    <a:pt x="60" y="37"/>
                    <a:pt x="58" y="31"/>
                  </a:cubicBezTo>
                  <a:cubicBezTo>
                    <a:pt x="56" y="21"/>
                    <a:pt x="45" y="16"/>
                    <a:pt x="36" y="19"/>
                  </a:cubicBezTo>
                  <a:cubicBezTo>
                    <a:pt x="43" y="48"/>
                    <a:pt x="43" y="48"/>
                    <a:pt x="43" y="48"/>
                  </a:cubicBezTo>
                  <a:cubicBezTo>
                    <a:pt x="48" y="50"/>
                    <a:pt x="48" y="50"/>
                    <a:pt x="48" y="50"/>
                  </a:cubicBezTo>
                  <a:cubicBezTo>
                    <a:pt x="48" y="52"/>
                    <a:pt x="48" y="52"/>
                    <a:pt x="48" y="52"/>
                  </a:cubicBezTo>
                  <a:cubicBezTo>
                    <a:pt x="35" y="56"/>
                    <a:pt x="35" y="56"/>
                    <a:pt x="35" y="56"/>
                  </a:cubicBezTo>
                  <a:cubicBezTo>
                    <a:pt x="34" y="53"/>
                    <a:pt x="34" y="53"/>
                    <a:pt x="34" y="53"/>
                  </a:cubicBezTo>
                  <a:cubicBezTo>
                    <a:pt x="36" y="50"/>
                    <a:pt x="36" y="50"/>
                    <a:pt x="36" y="50"/>
                  </a:cubicBezTo>
                  <a:cubicBezTo>
                    <a:pt x="28" y="22"/>
                    <a:pt x="28" y="22"/>
                    <a:pt x="28" y="22"/>
                  </a:cubicBezTo>
                  <a:cubicBezTo>
                    <a:pt x="17" y="22"/>
                    <a:pt x="9" y="33"/>
                    <a:pt x="11" y="44"/>
                  </a:cubicBezTo>
                  <a:cubicBezTo>
                    <a:pt x="13" y="51"/>
                    <a:pt x="21" y="59"/>
                    <a:pt x="31"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38" name="Freeform 37"/>
            <p:cNvSpPr>
              <a:spLocks/>
            </p:cNvSpPr>
            <p:nvPr/>
          </p:nvSpPr>
          <p:spPr bwMode="auto">
            <a:xfrm>
              <a:off x="7624763" y="4732338"/>
              <a:ext cx="9525" cy="9525"/>
            </a:xfrm>
            <a:custGeom>
              <a:avLst/>
              <a:gdLst>
                <a:gd name="T0" fmla="*/ 1 w 17"/>
                <a:gd name="T1" fmla="*/ 11 h 16"/>
                <a:gd name="T2" fmla="*/ 5 w 17"/>
                <a:gd name="T3" fmla="*/ 1 h 16"/>
                <a:gd name="T4" fmla="*/ 15 w 17"/>
                <a:gd name="T5" fmla="*/ 4 h 16"/>
                <a:gd name="T6" fmla="*/ 11 w 17"/>
                <a:gd name="T7" fmla="*/ 14 h 16"/>
                <a:gd name="T8" fmla="*/ 1 w 17"/>
                <a:gd name="T9" fmla="*/ 11 h 16"/>
              </a:gdLst>
              <a:ahLst/>
              <a:cxnLst>
                <a:cxn ang="0">
                  <a:pos x="T0" y="T1"/>
                </a:cxn>
                <a:cxn ang="0">
                  <a:pos x="T2" y="T3"/>
                </a:cxn>
                <a:cxn ang="0">
                  <a:pos x="T4" y="T5"/>
                </a:cxn>
                <a:cxn ang="0">
                  <a:pos x="T6" y="T7"/>
                </a:cxn>
                <a:cxn ang="0">
                  <a:pos x="T8" y="T9"/>
                </a:cxn>
              </a:cxnLst>
              <a:rect l="0" t="0" r="r" b="b"/>
              <a:pathLst>
                <a:path w="17" h="16">
                  <a:moveTo>
                    <a:pt x="1" y="11"/>
                  </a:moveTo>
                  <a:cubicBezTo>
                    <a:pt x="0" y="7"/>
                    <a:pt x="1" y="3"/>
                    <a:pt x="5" y="1"/>
                  </a:cubicBezTo>
                  <a:cubicBezTo>
                    <a:pt x="9" y="0"/>
                    <a:pt x="13" y="1"/>
                    <a:pt x="15" y="4"/>
                  </a:cubicBezTo>
                  <a:cubicBezTo>
                    <a:pt x="17" y="7"/>
                    <a:pt x="15" y="12"/>
                    <a:pt x="11" y="14"/>
                  </a:cubicBezTo>
                  <a:cubicBezTo>
                    <a:pt x="7" y="16"/>
                    <a:pt x="3" y="14"/>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39" name="Freeform 38"/>
            <p:cNvSpPr>
              <a:spLocks/>
            </p:cNvSpPr>
            <p:nvPr/>
          </p:nvSpPr>
          <p:spPr bwMode="auto">
            <a:xfrm>
              <a:off x="7650163" y="4846638"/>
              <a:ext cx="9525" cy="9525"/>
            </a:xfrm>
            <a:custGeom>
              <a:avLst/>
              <a:gdLst>
                <a:gd name="T0" fmla="*/ 1 w 15"/>
                <a:gd name="T1" fmla="*/ 11 h 16"/>
                <a:gd name="T2" fmla="*/ 3 w 15"/>
                <a:gd name="T3" fmla="*/ 2 h 16"/>
                <a:gd name="T4" fmla="*/ 14 w 15"/>
                <a:gd name="T5" fmla="*/ 6 h 16"/>
                <a:gd name="T6" fmla="*/ 10 w 15"/>
                <a:gd name="T7" fmla="*/ 15 h 16"/>
                <a:gd name="T8" fmla="*/ 1 w 15"/>
                <a:gd name="T9" fmla="*/ 11 h 16"/>
              </a:gdLst>
              <a:ahLst/>
              <a:cxnLst>
                <a:cxn ang="0">
                  <a:pos x="T0" y="T1"/>
                </a:cxn>
                <a:cxn ang="0">
                  <a:pos x="T2" y="T3"/>
                </a:cxn>
                <a:cxn ang="0">
                  <a:pos x="T4" y="T5"/>
                </a:cxn>
                <a:cxn ang="0">
                  <a:pos x="T6" y="T7"/>
                </a:cxn>
                <a:cxn ang="0">
                  <a:pos x="T8" y="T9"/>
                </a:cxn>
              </a:cxnLst>
              <a:rect l="0" t="0" r="r" b="b"/>
              <a:pathLst>
                <a:path w="15" h="16">
                  <a:moveTo>
                    <a:pt x="1" y="11"/>
                  </a:moveTo>
                  <a:cubicBezTo>
                    <a:pt x="0" y="8"/>
                    <a:pt x="1" y="3"/>
                    <a:pt x="3" y="2"/>
                  </a:cubicBezTo>
                  <a:cubicBezTo>
                    <a:pt x="6" y="0"/>
                    <a:pt x="11" y="2"/>
                    <a:pt x="14" y="6"/>
                  </a:cubicBezTo>
                  <a:cubicBezTo>
                    <a:pt x="15" y="9"/>
                    <a:pt x="14" y="13"/>
                    <a:pt x="10" y="15"/>
                  </a:cubicBezTo>
                  <a:cubicBezTo>
                    <a:pt x="7" y="16"/>
                    <a:pt x="3" y="15"/>
                    <a:pt x="1"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40" name="Freeform 39"/>
            <p:cNvSpPr>
              <a:spLocks/>
            </p:cNvSpPr>
            <p:nvPr/>
          </p:nvSpPr>
          <p:spPr bwMode="auto">
            <a:xfrm>
              <a:off x="7870826" y="4930775"/>
              <a:ext cx="11113" cy="11113"/>
            </a:xfrm>
            <a:custGeom>
              <a:avLst/>
              <a:gdLst>
                <a:gd name="T0" fmla="*/ 2 w 16"/>
                <a:gd name="T1" fmla="*/ 11 h 16"/>
                <a:gd name="T2" fmla="*/ 6 w 16"/>
                <a:gd name="T3" fmla="*/ 1 h 16"/>
                <a:gd name="T4" fmla="*/ 15 w 16"/>
                <a:gd name="T5" fmla="*/ 5 h 16"/>
                <a:gd name="T6" fmla="*/ 11 w 16"/>
                <a:gd name="T7" fmla="*/ 14 h 16"/>
                <a:gd name="T8" fmla="*/ 2 w 16"/>
                <a:gd name="T9" fmla="*/ 11 h 16"/>
              </a:gdLst>
              <a:ahLst/>
              <a:cxnLst>
                <a:cxn ang="0">
                  <a:pos x="T0" y="T1"/>
                </a:cxn>
                <a:cxn ang="0">
                  <a:pos x="T2" y="T3"/>
                </a:cxn>
                <a:cxn ang="0">
                  <a:pos x="T4" y="T5"/>
                </a:cxn>
                <a:cxn ang="0">
                  <a:pos x="T6" y="T7"/>
                </a:cxn>
                <a:cxn ang="0">
                  <a:pos x="T8" y="T9"/>
                </a:cxn>
              </a:cxnLst>
              <a:rect l="0" t="0" r="r" b="b"/>
              <a:pathLst>
                <a:path w="16" h="16">
                  <a:moveTo>
                    <a:pt x="2" y="11"/>
                  </a:moveTo>
                  <a:cubicBezTo>
                    <a:pt x="0" y="7"/>
                    <a:pt x="2" y="3"/>
                    <a:pt x="6" y="1"/>
                  </a:cubicBezTo>
                  <a:cubicBezTo>
                    <a:pt x="9" y="0"/>
                    <a:pt x="13" y="1"/>
                    <a:pt x="15" y="5"/>
                  </a:cubicBezTo>
                  <a:cubicBezTo>
                    <a:pt x="16" y="8"/>
                    <a:pt x="15" y="12"/>
                    <a:pt x="11" y="14"/>
                  </a:cubicBezTo>
                  <a:cubicBezTo>
                    <a:pt x="8" y="16"/>
                    <a:pt x="4" y="14"/>
                    <a:pt x="2"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41" name="Freeform 40"/>
            <p:cNvSpPr>
              <a:spLocks/>
            </p:cNvSpPr>
            <p:nvPr/>
          </p:nvSpPr>
          <p:spPr bwMode="auto">
            <a:xfrm>
              <a:off x="7627938" y="4665663"/>
              <a:ext cx="39688" cy="28575"/>
            </a:xfrm>
            <a:custGeom>
              <a:avLst/>
              <a:gdLst>
                <a:gd name="T0" fmla="*/ 4 w 25"/>
                <a:gd name="T1" fmla="*/ 0 h 18"/>
                <a:gd name="T2" fmla="*/ 0 w 25"/>
                <a:gd name="T3" fmla="*/ 8 h 18"/>
                <a:gd name="T4" fmla="*/ 1 w 25"/>
                <a:gd name="T5" fmla="*/ 9 h 18"/>
                <a:gd name="T6" fmla="*/ 3 w 25"/>
                <a:gd name="T7" fmla="*/ 7 h 18"/>
                <a:gd name="T8" fmla="*/ 20 w 25"/>
                <a:gd name="T9" fmla="*/ 16 h 18"/>
                <a:gd name="T10" fmla="*/ 20 w 25"/>
                <a:gd name="T11" fmla="*/ 18 h 18"/>
                <a:gd name="T12" fmla="*/ 22 w 25"/>
                <a:gd name="T13" fmla="*/ 18 h 18"/>
                <a:gd name="T14" fmla="*/ 25 w 25"/>
                <a:gd name="T15" fmla="*/ 12 h 18"/>
                <a:gd name="T16" fmla="*/ 24 w 25"/>
                <a:gd name="T17" fmla="*/ 11 h 18"/>
                <a:gd name="T18" fmla="*/ 22 w 25"/>
                <a:gd name="T19" fmla="*/ 12 h 18"/>
                <a:gd name="T20" fmla="*/ 5 w 25"/>
                <a:gd name="T21" fmla="*/ 3 h 18"/>
                <a:gd name="T22" fmla="*/ 5 w 25"/>
                <a:gd name="T23" fmla="*/ 1 h 18"/>
                <a:gd name="T24" fmla="*/ 4 w 25"/>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4" y="0"/>
                  </a:moveTo>
                  <a:lnTo>
                    <a:pt x="0" y="8"/>
                  </a:lnTo>
                  <a:lnTo>
                    <a:pt x="1" y="9"/>
                  </a:lnTo>
                  <a:lnTo>
                    <a:pt x="3" y="7"/>
                  </a:lnTo>
                  <a:lnTo>
                    <a:pt x="20" y="16"/>
                  </a:lnTo>
                  <a:lnTo>
                    <a:pt x="20" y="18"/>
                  </a:lnTo>
                  <a:lnTo>
                    <a:pt x="22" y="18"/>
                  </a:lnTo>
                  <a:lnTo>
                    <a:pt x="25" y="12"/>
                  </a:lnTo>
                  <a:lnTo>
                    <a:pt x="24" y="11"/>
                  </a:lnTo>
                  <a:lnTo>
                    <a:pt x="22" y="12"/>
                  </a:lnTo>
                  <a:lnTo>
                    <a:pt x="5" y="3"/>
                  </a:lnTo>
                  <a:lnTo>
                    <a:pt x="5" y="1"/>
                  </a:lnTo>
                  <a:lnTo>
                    <a:pt x="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42" name="Freeform 41"/>
            <p:cNvSpPr>
              <a:spLocks/>
            </p:cNvSpPr>
            <p:nvPr/>
          </p:nvSpPr>
          <p:spPr bwMode="auto">
            <a:xfrm>
              <a:off x="7613651" y="4684713"/>
              <a:ext cx="46038" cy="44450"/>
            </a:xfrm>
            <a:custGeom>
              <a:avLst/>
              <a:gdLst>
                <a:gd name="T0" fmla="*/ 24 w 29"/>
                <a:gd name="T1" fmla="*/ 23 h 28"/>
                <a:gd name="T2" fmla="*/ 23 w 29"/>
                <a:gd name="T3" fmla="*/ 22 h 28"/>
                <a:gd name="T4" fmla="*/ 22 w 29"/>
                <a:gd name="T5" fmla="*/ 23 h 28"/>
                <a:gd name="T6" fmla="*/ 9 w 29"/>
                <a:gd name="T7" fmla="*/ 20 h 28"/>
                <a:gd name="T8" fmla="*/ 27 w 29"/>
                <a:gd name="T9" fmla="*/ 13 h 28"/>
                <a:gd name="T10" fmla="*/ 29 w 29"/>
                <a:gd name="T11" fmla="*/ 9 h 28"/>
                <a:gd name="T12" fmla="*/ 28 w 29"/>
                <a:gd name="T13" fmla="*/ 8 h 28"/>
                <a:gd name="T14" fmla="*/ 27 w 29"/>
                <a:gd name="T15" fmla="*/ 9 h 28"/>
                <a:gd name="T16" fmla="*/ 9 w 29"/>
                <a:gd name="T17" fmla="*/ 2 h 28"/>
                <a:gd name="T18" fmla="*/ 9 w 29"/>
                <a:gd name="T19" fmla="*/ 0 h 28"/>
                <a:gd name="T20" fmla="*/ 7 w 29"/>
                <a:gd name="T21" fmla="*/ 0 h 28"/>
                <a:gd name="T22" fmla="*/ 5 w 29"/>
                <a:gd name="T23" fmla="*/ 6 h 28"/>
                <a:gd name="T24" fmla="*/ 7 w 29"/>
                <a:gd name="T25" fmla="*/ 6 h 28"/>
                <a:gd name="T26" fmla="*/ 8 w 29"/>
                <a:gd name="T27" fmla="*/ 6 h 28"/>
                <a:gd name="T28" fmla="*/ 21 w 29"/>
                <a:gd name="T29" fmla="*/ 11 h 28"/>
                <a:gd name="T30" fmla="*/ 1 w 29"/>
                <a:gd name="T31" fmla="*/ 18 h 28"/>
                <a:gd name="T32" fmla="*/ 0 w 29"/>
                <a:gd name="T33" fmla="*/ 22 h 28"/>
                <a:gd name="T34" fmla="*/ 21 w 29"/>
                <a:gd name="T35" fmla="*/ 26 h 28"/>
                <a:gd name="T36" fmla="*/ 22 w 29"/>
                <a:gd name="T37" fmla="*/ 27 h 28"/>
                <a:gd name="T38" fmla="*/ 23 w 29"/>
                <a:gd name="T39" fmla="*/ 28 h 28"/>
                <a:gd name="T40" fmla="*/ 24 w 29"/>
                <a:gd name="T41" fmla="*/ 2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28">
                  <a:moveTo>
                    <a:pt x="24" y="23"/>
                  </a:moveTo>
                  <a:lnTo>
                    <a:pt x="23" y="22"/>
                  </a:lnTo>
                  <a:lnTo>
                    <a:pt x="22" y="23"/>
                  </a:lnTo>
                  <a:lnTo>
                    <a:pt x="9" y="20"/>
                  </a:lnTo>
                  <a:lnTo>
                    <a:pt x="27" y="13"/>
                  </a:lnTo>
                  <a:lnTo>
                    <a:pt x="29" y="9"/>
                  </a:lnTo>
                  <a:lnTo>
                    <a:pt x="28" y="8"/>
                  </a:lnTo>
                  <a:lnTo>
                    <a:pt x="27" y="9"/>
                  </a:lnTo>
                  <a:lnTo>
                    <a:pt x="9" y="2"/>
                  </a:lnTo>
                  <a:lnTo>
                    <a:pt x="9" y="0"/>
                  </a:lnTo>
                  <a:lnTo>
                    <a:pt x="7" y="0"/>
                  </a:lnTo>
                  <a:lnTo>
                    <a:pt x="5" y="6"/>
                  </a:lnTo>
                  <a:lnTo>
                    <a:pt x="7" y="6"/>
                  </a:lnTo>
                  <a:lnTo>
                    <a:pt x="8" y="6"/>
                  </a:lnTo>
                  <a:lnTo>
                    <a:pt x="21" y="11"/>
                  </a:lnTo>
                  <a:lnTo>
                    <a:pt x="1" y="18"/>
                  </a:lnTo>
                  <a:lnTo>
                    <a:pt x="0" y="22"/>
                  </a:lnTo>
                  <a:lnTo>
                    <a:pt x="21" y="26"/>
                  </a:lnTo>
                  <a:lnTo>
                    <a:pt x="22" y="27"/>
                  </a:lnTo>
                  <a:lnTo>
                    <a:pt x="23" y="28"/>
                  </a:lnTo>
                  <a:lnTo>
                    <a:pt x="24"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43" name="Freeform 42"/>
            <p:cNvSpPr>
              <a:spLocks noEditPoints="1"/>
            </p:cNvSpPr>
            <p:nvPr/>
          </p:nvSpPr>
          <p:spPr bwMode="auto">
            <a:xfrm>
              <a:off x="7677151" y="4889500"/>
              <a:ext cx="39688" cy="39688"/>
            </a:xfrm>
            <a:custGeom>
              <a:avLst/>
              <a:gdLst>
                <a:gd name="T0" fmla="*/ 63 w 63"/>
                <a:gd name="T1" fmla="*/ 30 h 63"/>
                <a:gd name="T2" fmla="*/ 63 w 63"/>
                <a:gd name="T3" fmla="*/ 30 h 63"/>
                <a:gd name="T4" fmla="*/ 56 w 63"/>
                <a:gd name="T5" fmla="*/ 9 h 63"/>
                <a:gd name="T6" fmla="*/ 55 w 63"/>
                <a:gd name="T7" fmla="*/ 8 h 63"/>
                <a:gd name="T8" fmla="*/ 55 w 63"/>
                <a:gd name="T9" fmla="*/ 7 h 63"/>
                <a:gd name="T10" fmla="*/ 55 w 63"/>
                <a:gd name="T11" fmla="*/ 7 h 63"/>
                <a:gd name="T12" fmla="*/ 54 w 63"/>
                <a:gd name="T13" fmla="*/ 7 h 63"/>
                <a:gd name="T14" fmla="*/ 54 w 63"/>
                <a:gd name="T15" fmla="*/ 6 h 63"/>
                <a:gd name="T16" fmla="*/ 32 w 63"/>
                <a:gd name="T17" fmla="*/ 0 h 63"/>
                <a:gd name="T18" fmla="*/ 9 w 63"/>
                <a:gd name="T19" fmla="*/ 14 h 63"/>
                <a:gd name="T20" fmla="*/ 11 w 63"/>
                <a:gd name="T21" fmla="*/ 53 h 63"/>
                <a:gd name="T22" fmla="*/ 11 w 63"/>
                <a:gd name="T23" fmla="*/ 53 h 63"/>
                <a:gd name="T24" fmla="*/ 11 w 63"/>
                <a:gd name="T25" fmla="*/ 53 h 63"/>
                <a:gd name="T26" fmla="*/ 11 w 63"/>
                <a:gd name="T27" fmla="*/ 53 h 63"/>
                <a:gd name="T28" fmla="*/ 11 w 63"/>
                <a:gd name="T29" fmla="*/ 53 h 63"/>
                <a:gd name="T30" fmla="*/ 51 w 63"/>
                <a:gd name="T31" fmla="*/ 53 h 63"/>
                <a:gd name="T32" fmla="*/ 63 w 63"/>
                <a:gd name="T33" fmla="*/ 30 h 63"/>
                <a:gd name="T34" fmla="*/ 43 w 63"/>
                <a:gd name="T35" fmla="*/ 41 h 63"/>
                <a:gd name="T36" fmla="*/ 26 w 63"/>
                <a:gd name="T37" fmla="*/ 50 h 63"/>
                <a:gd name="T38" fmla="*/ 17 w 63"/>
                <a:gd name="T39" fmla="*/ 47 h 63"/>
                <a:gd name="T40" fmla="*/ 16 w 63"/>
                <a:gd name="T41" fmla="*/ 46 h 63"/>
                <a:gd name="T42" fmla="*/ 13 w 63"/>
                <a:gd name="T43" fmla="*/ 38 h 63"/>
                <a:gd name="T44" fmla="*/ 22 w 63"/>
                <a:gd name="T45" fmla="*/ 19 h 63"/>
                <a:gd name="T46" fmla="*/ 48 w 63"/>
                <a:gd name="T47" fmla="*/ 12 h 63"/>
                <a:gd name="T48" fmla="*/ 50 w 63"/>
                <a:gd name="T49" fmla="*/ 12 h 63"/>
                <a:gd name="T50" fmla="*/ 43 w 63"/>
                <a:gd name="T5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63">
                  <a:moveTo>
                    <a:pt x="63" y="30"/>
                  </a:moveTo>
                  <a:cubicBezTo>
                    <a:pt x="63" y="30"/>
                    <a:pt x="63" y="30"/>
                    <a:pt x="63" y="30"/>
                  </a:cubicBezTo>
                  <a:cubicBezTo>
                    <a:pt x="63" y="21"/>
                    <a:pt x="62" y="14"/>
                    <a:pt x="56" y="9"/>
                  </a:cubicBezTo>
                  <a:cubicBezTo>
                    <a:pt x="55" y="8"/>
                    <a:pt x="55" y="8"/>
                    <a:pt x="55" y="8"/>
                  </a:cubicBezTo>
                  <a:cubicBezTo>
                    <a:pt x="55" y="7"/>
                    <a:pt x="55" y="7"/>
                    <a:pt x="55" y="7"/>
                  </a:cubicBezTo>
                  <a:cubicBezTo>
                    <a:pt x="55" y="7"/>
                    <a:pt x="55" y="7"/>
                    <a:pt x="55" y="7"/>
                  </a:cubicBezTo>
                  <a:cubicBezTo>
                    <a:pt x="54" y="7"/>
                    <a:pt x="54" y="7"/>
                    <a:pt x="54" y="7"/>
                  </a:cubicBezTo>
                  <a:cubicBezTo>
                    <a:pt x="54" y="6"/>
                    <a:pt x="54" y="6"/>
                    <a:pt x="54" y="6"/>
                  </a:cubicBezTo>
                  <a:cubicBezTo>
                    <a:pt x="48" y="1"/>
                    <a:pt x="40" y="0"/>
                    <a:pt x="32" y="0"/>
                  </a:cubicBezTo>
                  <a:cubicBezTo>
                    <a:pt x="23" y="1"/>
                    <a:pt x="15" y="6"/>
                    <a:pt x="9" y="14"/>
                  </a:cubicBezTo>
                  <a:cubicBezTo>
                    <a:pt x="0" y="26"/>
                    <a:pt x="0" y="41"/>
                    <a:pt x="11" y="53"/>
                  </a:cubicBezTo>
                  <a:cubicBezTo>
                    <a:pt x="11" y="53"/>
                    <a:pt x="11" y="53"/>
                    <a:pt x="11" y="53"/>
                  </a:cubicBezTo>
                  <a:cubicBezTo>
                    <a:pt x="11" y="53"/>
                    <a:pt x="11" y="53"/>
                    <a:pt x="11" y="53"/>
                  </a:cubicBezTo>
                  <a:cubicBezTo>
                    <a:pt x="11" y="53"/>
                    <a:pt x="11" y="53"/>
                    <a:pt x="11" y="53"/>
                  </a:cubicBezTo>
                  <a:cubicBezTo>
                    <a:pt x="11" y="53"/>
                    <a:pt x="11" y="53"/>
                    <a:pt x="11" y="53"/>
                  </a:cubicBezTo>
                  <a:cubicBezTo>
                    <a:pt x="24" y="63"/>
                    <a:pt x="39" y="62"/>
                    <a:pt x="51" y="53"/>
                  </a:cubicBezTo>
                  <a:cubicBezTo>
                    <a:pt x="58" y="47"/>
                    <a:pt x="62" y="38"/>
                    <a:pt x="63" y="30"/>
                  </a:cubicBezTo>
                  <a:moveTo>
                    <a:pt x="43" y="41"/>
                  </a:moveTo>
                  <a:cubicBezTo>
                    <a:pt x="42" y="43"/>
                    <a:pt x="34" y="50"/>
                    <a:pt x="26" y="50"/>
                  </a:cubicBezTo>
                  <a:cubicBezTo>
                    <a:pt x="23" y="50"/>
                    <a:pt x="20" y="49"/>
                    <a:pt x="17" y="47"/>
                  </a:cubicBezTo>
                  <a:cubicBezTo>
                    <a:pt x="16" y="46"/>
                    <a:pt x="16" y="46"/>
                    <a:pt x="16" y="46"/>
                  </a:cubicBezTo>
                  <a:cubicBezTo>
                    <a:pt x="14" y="44"/>
                    <a:pt x="13" y="41"/>
                    <a:pt x="13" y="38"/>
                  </a:cubicBezTo>
                  <a:cubicBezTo>
                    <a:pt x="12" y="32"/>
                    <a:pt x="18" y="23"/>
                    <a:pt x="22" y="19"/>
                  </a:cubicBezTo>
                  <a:cubicBezTo>
                    <a:pt x="26" y="16"/>
                    <a:pt x="38" y="3"/>
                    <a:pt x="48" y="12"/>
                  </a:cubicBezTo>
                  <a:cubicBezTo>
                    <a:pt x="50" y="12"/>
                    <a:pt x="50" y="12"/>
                    <a:pt x="50" y="12"/>
                  </a:cubicBezTo>
                  <a:cubicBezTo>
                    <a:pt x="59" y="22"/>
                    <a:pt x="46" y="38"/>
                    <a:pt x="43" y="4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44" name="Freeform 43"/>
            <p:cNvSpPr>
              <a:spLocks/>
            </p:cNvSpPr>
            <p:nvPr/>
          </p:nvSpPr>
          <p:spPr bwMode="auto">
            <a:xfrm>
              <a:off x="7762876" y="4924425"/>
              <a:ext cx="20638" cy="38100"/>
            </a:xfrm>
            <a:custGeom>
              <a:avLst/>
              <a:gdLst>
                <a:gd name="T0" fmla="*/ 0 w 13"/>
                <a:gd name="T1" fmla="*/ 23 h 24"/>
                <a:gd name="T2" fmla="*/ 8 w 13"/>
                <a:gd name="T3" fmla="*/ 24 h 24"/>
                <a:gd name="T4" fmla="*/ 8 w 13"/>
                <a:gd name="T5" fmla="*/ 24 h 24"/>
                <a:gd name="T6" fmla="*/ 7 w 13"/>
                <a:gd name="T7" fmla="*/ 22 h 24"/>
                <a:gd name="T8" fmla="*/ 11 w 13"/>
                <a:gd name="T9" fmla="*/ 3 h 24"/>
                <a:gd name="T10" fmla="*/ 12 w 13"/>
                <a:gd name="T11" fmla="*/ 3 h 24"/>
                <a:gd name="T12" fmla="*/ 13 w 13"/>
                <a:gd name="T13" fmla="*/ 1 h 24"/>
                <a:gd name="T14" fmla="*/ 5 w 13"/>
                <a:gd name="T15" fmla="*/ 0 h 24"/>
                <a:gd name="T16" fmla="*/ 5 w 13"/>
                <a:gd name="T17" fmla="*/ 1 h 24"/>
                <a:gd name="T18" fmla="*/ 6 w 13"/>
                <a:gd name="T19" fmla="*/ 2 h 24"/>
                <a:gd name="T20" fmla="*/ 3 w 13"/>
                <a:gd name="T21" fmla="*/ 21 h 24"/>
                <a:gd name="T22" fmla="*/ 1 w 13"/>
                <a:gd name="T23" fmla="*/ 22 h 24"/>
                <a:gd name="T24" fmla="*/ 0 w 13"/>
                <a:gd name="T25" fmla="*/ 2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24">
                  <a:moveTo>
                    <a:pt x="0" y="23"/>
                  </a:moveTo>
                  <a:lnTo>
                    <a:pt x="8" y="24"/>
                  </a:lnTo>
                  <a:lnTo>
                    <a:pt x="8" y="24"/>
                  </a:lnTo>
                  <a:lnTo>
                    <a:pt x="7" y="22"/>
                  </a:lnTo>
                  <a:lnTo>
                    <a:pt x="11" y="3"/>
                  </a:lnTo>
                  <a:lnTo>
                    <a:pt x="12" y="3"/>
                  </a:lnTo>
                  <a:lnTo>
                    <a:pt x="13" y="1"/>
                  </a:lnTo>
                  <a:lnTo>
                    <a:pt x="5" y="0"/>
                  </a:lnTo>
                  <a:lnTo>
                    <a:pt x="5" y="1"/>
                  </a:lnTo>
                  <a:lnTo>
                    <a:pt x="6" y="2"/>
                  </a:lnTo>
                  <a:lnTo>
                    <a:pt x="3" y="21"/>
                  </a:lnTo>
                  <a:lnTo>
                    <a:pt x="1" y="22"/>
                  </a:lnTo>
                  <a:lnTo>
                    <a:pt x="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45" name="Freeform 44"/>
            <p:cNvSpPr>
              <a:spLocks/>
            </p:cNvSpPr>
            <p:nvPr/>
          </p:nvSpPr>
          <p:spPr bwMode="auto">
            <a:xfrm>
              <a:off x="7824788" y="4922838"/>
              <a:ext cx="42863" cy="42863"/>
            </a:xfrm>
            <a:custGeom>
              <a:avLst/>
              <a:gdLst>
                <a:gd name="T0" fmla="*/ 59 w 66"/>
                <a:gd name="T1" fmla="*/ 37 h 66"/>
                <a:gd name="T2" fmla="*/ 62 w 66"/>
                <a:gd name="T3" fmla="*/ 37 h 66"/>
                <a:gd name="T4" fmla="*/ 66 w 66"/>
                <a:gd name="T5" fmla="*/ 50 h 66"/>
                <a:gd name="T6" fmla="*/ 46 w 66"/>
                <a:gd name="T7" fmla="*/ 62 h 66"/>
                <a:gd name="T8" fmla="*/ 8 w 66"/>
                <a:gd name="T9" fmla="*/ 40 h 66"/>
                <a:gd name="T10" fmla="*/ 33 w 66"/>
                <a:gd name="T11" fmla="*/ 2 h 66"/>
                <a:gd name="T12" fmla="*/ 48 w 66"/>
                <a:gd name="T13" fmla="*/ 0 h 66"/>
                <a:gd name="T14" fmla="*/ 52 w 66"/>
                <a:gd name="T15" fmla="*/ 12 h 66"/>
                <a:gd name="T16" fmla="*/ 49 w 66"/>
                <a:gd name="T17" fmla="*/ 14 h 66"/>
                <a:gd name="T18" fmla="*/ 32 w 66"/>
                <a:gd name="T19" fmla="*/ 9 h 66"/>
                <a:gd name="T20" fmla="*/ 19 w 66"/>
                <a:gd name="T21" fmla="*/ 32 h 66"/>
                <a:gd name="T22" fmla="*/ 48 w 66"/>
                <a:gd name="T23" fmla="*/ 25 h 66"/>
                <a:gd name="T24" fmla="*/ 50 w 66"/>
                <a:gd name="T25" fmla="*/ 20 h 66"/>
                <a:gd name="T26" fmla="*/ 53 w 66"/>
                <a:gd name="T27" fmla="*/ 19 h 66"/>
                <a:gd name="T28" fmla="*/ 57 w 66"/>
                <a:gd name="T29" fmla="*/ 32 h 66"/>
                <a:gd name="T30" fmla="*/ 54 w 66"/>
                <a:gd name="T31" fmla="*/ 33 h 66"/>
                <a:gd name="T32" fmla="*/ 51 w 66"/>
                <a:gd name="T33" fmla="*/ 31 h 66"/>
                <a:gd name="T34" fmla="*/ 22 w 66"/>
                <a:gd name="T35" fmla="*/ 38 h 66"/>
                <a:gd name="T36" fmla="*/ 45 w 66"/>
                <a:gd name="T37" fmla="*/ 55 h 66"/>
                <a:gd name="T38" fmla="*/ 59 w 66"/>
                <a:gd name="T39"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6" h="66">
                  <a:moveTo>
                    <a:pt x="59" y="37"/>
                  </a:moveTo>
                  <a:cubicBezTo>
                    <a:pt x="62" y="37"/>
                    <a:pt x="62" y="37"/>
                    <a:pt x="62" y="37"/>
                  </a:cubicBezTo>
                  <a:cubicBezTo>
                    <a:pt x="66" y="50"/>
                    <a:pt x="66" y="50"/>
                    <a:pt x="66" y="50"/>
                  </a:cubicBezTo>
                  <a:cubicBezTo>
                    <a:pt x="60" y="57"/>
                    <a:pt x="55" y="60"/>
                    <a:pt x="46" y="62"/>
                  </a:cubicBezTo>
                  <a:cubicBezTo>
                    <a:pt x="29" y="66"/>
                    <a:pt x="13" y="62"/>
                    <a:pt x="8" y="40"/>
                  </a:cubicBezTo>
                  <a:cubicBezTo>
                    <a:pt x="0" y="16"/>
                    <a:pt x="16" y="7"/>
                    <a:pt x="33" y="2"/>
                  </a:cubicBezTo>
                  <a:cubicBezTo>
                    <a:pt x="39" y="0"/>
                    <a:pt x="43" y="0"/>
                    <a:pt x="48" y="0"/>
                  </a:cubicBezTo>
                  <a:cubicBezTo>
                    <a:pt x="52" y="12"/>
                    <a:pt x="52" y="12"/>
                    <a:pt x="52" y="12"/>
                  </a:cubicBezTo>
                  <a:cubicBezTo>
                    <a:pt x="49" y="14"/>
                    <a:pt x="49" y="14"/>
                    <a:pt x="49" y="14"/>
                  </a:cubicBezTo>
                  <a:cubicBezTo>
                    <a:pt x="45" y="9"/>
                    <a:pt x="38" y="7"/>
                    <a:pt x="32" y="9"/>
                  </a:cubicBezTo>
                  <a:cubicBezTo>
                    <a:pt x="22" y="11"/>
                    <a:pt x="16" y="22"/>
                    <a:pt x="19" y="32"/>
                  </a:cubicBezTo>
                  <a:cubicBezTo>
                    <a:pt x="48" y="25"/>
                    <a:pt x="48" y="25"/>
                    <a:pt x="48" y="25"/>
                  </a:cubicBezTo>
                  <a:cubicBezTo>
                    <a:pt x="50" y="20"/>
                    <a:pt x="50" y="20"/>
                    <a:pt x="50" y="20"/>
                  </a:cubicBezTo>
                  <a:cubicBezTo>
                    <a:pt x="53" y="19"/>
                    <a:pt x="53" y="19"/>
                    <a:pt x="53" y="19"/>
                  </a:cubicBezTo>
                  <a:cubicBezTo>
                    <a:pt x="57" y="32"/>
                    <a:pt x="57" y="32"/>
                    <a:pt x="57" y="32"/>
                  </a:cubicBezTo>
                  <a:cubicBezTo>
                    <a:pt x="54" y="33"/>
                    <a:pt x="54" y="33"/>
                    <a:pt x="54" y="33"/>
                  </a:cubicBezTo>
                  <a:cubicBezTo>
                    <a:pt x="51" y="31"/>
                    <a:pt x="51" y="31"/>
                    <a:pt x="51" y="31"/>
                  </a:cubicBezTo>
                  <a:cubicBezTo>
                    <a:pt x="22" y="38"/>
                    <a:pt x="22" y="38"/>
                    <a:pt x="22" y="38"/>
                  </a:cubicBezTo>
                  <a:cubicBezTo>
                    <a:pt x="23" y="49"/>
                    <a:pt x="34" y="57"/>
                    <a:pt x="45" y="55"/>
                  </a:cubicBezTo>
                  <a:cubicBezTo>
                    <a:pt x="52" y="53"/>
                    <a:pt x="60" y="46"/>
                    <a:pt x="59"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46" name="Freeform 45"/>
            <p:cNvSpPr>
              <a:spLocks/>
            </p:cNvSpPr>
            <p:nvPr/>
          </p:nvSpPr>
          <p:spPr bwMode="auto">
            <a:xfrm>
              <a:off x="7642226" y="4854575"/>
              <a:ext cx="50800" cy="49213"/>
            </a:xfrm>
            <a:custGeom>
              <a:avLst/>
              <a:gdLst>
                <a:gd name="T0" fmla="*/ 29 w 32"/>
                <a:gd name="T1" fmla="*/ 11 h 31"/>
                <a:gd name="T2" fmla="*/ 28 w 32"/>
                <a:gd name="T3" fmla="*/ 12 h 31"/>
                <a:gd name="T4" fmla="*/ 28 w 32"/>
                <a:gd name="T5" fmla="*/ 13 h 31"/>
                <a:gd name="T6" fmla="*/ 18 w 32"/>
                <a:gd name="T7" fmla="*/ 23 h 31"/>
                <a:gd name="T8" fmla="*/ 22 w 32"/>
                <a:gd name="T9" fmla="*/ 3 h 31"/>
                <a:gd name="T10" fmla="*/ 19 w 32"/>
                <a:gd name="T11" fmla="*/ 0 h 31"/>
                <a:gd name="T12" fmla="*/ 19 w 32"/>
                <a:gd name="T13" fmla="*/ 1 h 31"/>
                <a:gd name="T14" fmla="*/ 18 w 32"/>
                <a:gd name="T15" fmla="*/ 2 h 31"/>
                <a:gd name="T16" fmla="*/ 3 w 32"/>
                <a:gd name="T17" fmla="*/ 13 h 31"/>
                <a:gd name="T18" fmla="*/ 1 w 32"/>
                <a:gd name="T19" fmla="*/ 12 h 31"/>
                <a:gd name="T20" fmla="*/ 0 w 32"/>
                <a:gd name="T21" fmla="*/ 13 h 31"/>
                <a:gd name="T22" fmla="*/ 4 w 32"/>
                <a:gd name="T23" fmla="*/ 18 h 31"/>
                <a:gd name="T24" fmla="*/ 5 w 32"/>
                <a:gd name="T25" fmla="*/ 17 h 31"/>
                <a:gd name="T26" fmla="*/ 5 w 32"/>
                <a:gd name="T27" fmla="*/ 15 h 31"/>
                <a:gd name="T28" fmla="*/ 17 w 32"/>
                <a:gd name="T29" fmla="*/ 8 h 31"/>
                <a:gd name="T30" fmla="*/ 12 w 32"/>
                <a:gd name="T31" fmla="*/ 28 h 31"/>
                <a:gd name="T32" fmla="*/ 14 w 32"/>
                <a:gd name="T33" fmla="*/ 31 h 31"/>
                <a:gd name="T34" fmla="*/ 30 w 32"/>
                <a:gd name="T35" fmla="*/ 16 h 31"/>
                <a:gd name="T36" fmla="*/ 31 w 32"/>
                <a:gd name="T37" fmla="*/ 15 h 31"/>
                <a:gd name="T38" fmla="*/ 32 w 32"/>
                <a:gd name="T39" fmla="*/ 15 h 31"/>
                <a:gd name="T40" fmla="*/ 29 w 32"/>
                <a:gd name="T41"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 h="31">
                  <a:moveTo>
                    <a:pt x="29" y="11"/>
                  </a:moveTo>
                  <a:lnTo>
                    <a:pt x="28" y="12"/>
                  </a:lnTo>
                  <a:lnTo>
                    <a:pt x="28" y="13"/>
                  </a:lnTo>
                  <a:lnTo>
                    <a:pt x="18" y="23"/>
                  </a:lnTo>
                  <a:lnTo>
                    <a:pt x="22" y="3"/>
                  </a:lnTo>
                  <a:lnTo>
                    <a:pt x="19" y="0"/>
                  </a:lnTo>
                  <a:lnTo>
                    <a:pt x="19" y="1"/>
                  </a:lnTo>
                  <a:lnTo>
                    <a:pt x="18" y="2"/>
                  </a:lnTo>
                  <a:lnTo>
                    <a:pt x="3" y="13"/>
                  </a:lnTo>
                  <a:lnTo>
                    <a:pt x="1" y="12"/>
                  </a:lnTo>
                  <a:lnTo>
                    <a:pt x="0" y="13"/>
                  </a:lnTo>
                  <a:lnTo>
                    <a:pt x="4" y="18"/>
                  </a:lnTo>
                  <a:lnTo>
                    <a:pt x="5" y="17"/>
                  </a:lnTo>
                  <a:lnTo>
                    <a:pt x="5" y="15"/>
                  </a:lnTo>
                  <a:lnTo>
                    <a:pt x="17" y="8"/>
                  </a:lnTo>
                  <a:lnTo>
                    <a:pt x="12" y="28"/>
                  </a:lnTo>
                  <a:lnTo>
                    <a:pt x="14" y="31"/>
                  </a:lnTo>
                  <a:lnTo>
                    <a:pt x="30" y="16"/>
                  </a:lnTo>
                  <a:lnTo>
                    <a:pt x="31" y="15"/>
                  </a:lnTo>
                  <a:lnTo>
                    <a:pt x="32" y="15"/>
                  </a:lnTo>
                  <a:lnTo>
                    <a:pt x="2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47" name="Freeform 46"/>
            <p:cNvSpPr>
              <a:spLocks/>
            </p:cNvSpPr>
            <p:nvPr/>
          </p:nvSpPr>
          <p:spPr bwMode="auto">
            <a:xfrm>
              <a:off x="7786688" y="4927600"/>
              <a:ext cx="36513" cy="38100"/>
            </a:xfrm>
            <a:custGeom>
              <a:avLst/>
              <a:gdLst>
                <a:gd name="T0" fmla="*/ 17 w 23"/>
                <a:gd name="T1" fmla="*/ 1 h 24"/>
                <a:gd name="T2" fmla="*/ 17 w 23"/>
                <a:gd name="T3" fmla="*/ 2 h 24"/>
                <a:gd name="T4" fmla="*/ 18 w 23"/>
                <a:gd name="T5" fmla="*/ 3 h 24"/>
                <a:gd name="T6" fmla="*/ 19 w 23"/>
                <a:gd name="T7" fmla="*/ 17 h 24"/>
                <a:gd name="T8" fmla="*/ 6 w 23"/>
                <a:gd name="T9" fmla="*/ 0 h 24"/>
                <a:gd name="T10" fmla="*/ 2 w 23"/>
                <a:gd name="T11" fmla="*/ 0 h 24"/>
                <a:gd name="T12" fmla="*/ 2 w 23"/>
                <a:gd name="T13" fmla="*/ 1 h 24"/>
                <a:gd name="T14" fmla="*/ 3 w 23"/>
                <a:gd name="T15" fmla="*/ 2 h 24"/>
                <a:gd name="T16" fmla="*/ 1 w 23"/>
                <a:gd name="T17" fmla="*/ 22 h 24"/>
                <a:gd name="T18" fmla="*/ 0 w 23"/>
                <a:gd name="T19" fmla="*/ 22 h 24"/>
                <a:gd name="T20" fmla="*/ 0 w 23"/>
                <a:gd name="T21" fmla="*/ 24 h 24"/>
                <a:gd name="T22" fmla="*/ 6 w 23"/>
                <a:gd name="T23" fmla="*/ 24 h 24"/>
                <a:gd name="T24" fmla="*/ 6 w 23"/>
                <a:gd name="T25" fmla="*/ 22 h 24"/>
                <a:gd name="T26" fmla="*/ 5 w 23"/>
                <a:gd name="T27" fmla="*/ 21 h 24"/>
                <a:gd name="T28" fmla="*/ 6 w 23"/>
                <a:gd name="T29" fmla="*/ 8 h 24"/>
                <a:gd name="T30" fmla="*/ 20 w 23"/>
                <a:gd name="T31" fmla="*/ 24 h 24"/>
                <a:gd name="T32" fmla="*/ 23 w 23"/>
                <a:gd name="T33" fmla="*/ 24 h 24"/>
                <a:gd name="T34" fmla="*/ 21 w 23"/>
                <a:gd name="T35" fmla="*/ 3 h 24"/>
                <a:gd name="T36" fmla="*/ 22 w 23"/>
                <a:gd name="T37" fmla="*/ 2 h 24"/>
                <a:gd name="T38" fmla="*/ 22 w 23"/>
                <a:gd name="T39" fmla="*/ 1 h 24"/>
                <a:gd name="T40" fmla="*/ 17 w 23"/>
                <a:gd name="T41" fmla="*/ 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24">
                  <a:moveTo>
                    <a:pt x="17" y="1"/>
                  </a:moveTo>
                  <a:lnTo>
                    <a:pt x="17" y="2"/>
                  </a:lnTo>
                  <a:lnTo>
                    <a:pt x="18" y="3"/>
                  </a:lnTo>
                  <a:lnTo>
                    <a:pt x="19" y="17"/>
                  </a:lnTo>
                  <a:lnTo>
                    <a:pt x="6" y="0"/>
                  </a:lnTo>
                  <a:lnTo>
                    <a:pt x="2" y="0"/>
                  </a:lnTo>
                  <a:lnTo>
                    <a:pt x="2" y="1"/>
                  </a:lnTo>
                  <a:lnTo>
                    <a:pt x="3" y="2"/>
                  </a:lnTo>
                  <a:lnTo>
                    <a:pt x="1" y="22"/>
                  </a:lnTo>
                  <a:lnTo>
                    <a:pt x="0" y="22"/>
                  </a:lnTo>
                  <a:lnTo>
                    <a:pt x="0" y="24"/>
                  </a:lnTo>
                  <a:lnTo>
                    <a:pt x="6" y="24"/>
                  </a:lnTo>
                  <a:lnTo>
                    <a:pt x="6" y="22"/>
                  </a:lnTo>
                  <a:lnTo>
                    <a:pt x="5" y="21"/>
                  </a:lnTo>
                  <a:lnTo>
                    <a:pt x="6" y="8"/>
                  </a:lnTo>
                  <a:lnTo>
                    <a:pt x="20" y="24"/>
                  </a:lnTo>
                  <a:lnTo>
                    <a:pt x="23" y="24"/>
                  </a:lnTo>
                  <a:lnTo>
                    <a:pt x="21" y="3"/>
                  </a:lnTo>
                  <a:lnTo>
                    <a:pt x="22" y="2"/>
                  </a:lnTo>
                  <a:lnTo>
                    <a:pt x="22" y="1"/>
                  </a:lnTo>
                  <a:lnTo>
                    <a:pt x="17"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48" name="Freeform 47"/>
            <p:cNvSpPr>
              <a:spLocks/>
            </p:cNvSpPr>
            <p:nvPr/>
          </p:nvSpPr>
          <p:spPr bwMode="auto">
            <a:xfrm>
              <a:off x="7705726" y="4906963"/>
              <a:ext cx="52388" cy="50800"/>
            </a:xfrm>
            <a:custGeom>
              <a:avLst/>
              <a:gdLst>
                <a:gd name="T0" fmla="*/ 0 w 33"/>
                <a:gd name="T1" fmla="*/ 19 h 32"/>
                <a:gd name="T2" fmla="*/ 1 w 33"/>
                <a:gd name="T3" fmla="*/ 17 h 32"/>
                <a:gd name="T4" fmla="*/ 3 w 33"/>
                <a:gd name="T5" fmla="*/ 17 h 32"/>
                <a:gd name="T6" fmla="*/ 15 w 33"/>
                <a:gd name="T7" fmla="*/ 3 h 32"/>
                <a:gd name="T8" fmla="*/ 15 w 33"/>
                <a:gd name="T9" fmla="*/ 1 h 32"/>
                <a:gd name="T10" fmla="*/ 16 w 33"/>
                <a:gd name="T11" fmla="*/ 0 h 32"/>
                <a:gd name="T12" fmla="*/ 20 w 33"/>
                <a:gd name="T13" fmla="*/ 2 h 32"/>
                <a:gd name="T14" fmla="*/ 19 w 33"/>
                <a:gd name="T15" fmla="*/ 17 h 32"/>
                <a:gd name="T16" fmla="*/ 27 w 33"/>
                <a:gd name="T17" fmla="*/ 7 h 32"/>
                <a:gd name="T18" fmla="*/ 27 w 33"/>
                <a:gd name="T19" fmla="*/ 6 h 32"/>
                <a:gd name="T20" fmla="*/ 28 w 33"/>
                <a:gd name="T21" fmla="*/ 6 h 32"/>
                <a:gd name="T22" fmla="*/ 33 w 33"/>
                <a:gd name="T23" fmla="*/ 8 h 32"/>
                <a:gd name="T24" fmla="*/ 33 w 33"/>
                <a:gd name="T25" fmla="*/ 9 h 32"/>
                <a:gd name="T26" fmla="*/ 32 w 33"/>
                <a:gd name="T27" fmla="*/ 10 h 32"/>
                <a:gd name="T28" fmla="*/ 30 w 33"/>
                <a:gd name="T29" fmla="*/ 30 h 32"/>
                <a:gd name="T30" fmla="*/ 31 w 33"/>
                <a:gd name="T31" fmla="*/ 31 h 32"/>
                <a:gd name="T32" fmla="*/ 31 w 33"/>
                <a:gd name="T33" fmla="*/ 32 h 32"/>
                <a:gd name="T34" fmla="*/ 24 w 33"/>
                <a:gd name="T35" fmla="*/ 29 h 32"/>
                <a:gd name="T36" fmla="*/ 24 w 33"/>
                <a:gd name="T37" fmla="*/ 28 h 32"/>
                <a:gd name="T38" fmla="*/ 25 w 33"/>
                <a:gd name="T39" fmla="*/ 28 h 32"/>
                <a:gd name="T40" fmla="*/ 27 w 33"/>
                <a:gd name="T41" fmla="*/ 12 h 32"/>
                <a:gd name="T42" fmla="*/ 15 w 33"/>
                <a:gd name="T43" fmla="*/ 27 h 32"/>
                <a:gd name="T44" fmla="*/ 13 w 33"/>
                <a:gd name="T45" fmla="*/ 26 h 32"/>
                <a:gd name="T46" fmla="*/ 15 w 33"/>
                <a:gd name="T47" fmla="*/ 8 h 32"/>
                <a:gd name="T48" fmla="*/ 5 w 33"/>
                <a:gd name="T49" fmla="*/ 19 h 32"/>
                <a:gd name="T50" fmla="*/ 6 w 33"/>
                <a:gd name="T51" fmla="*/ 21 h 32"/>
                <a:gd name="T52" fmla="*/ 5 w 33"/>
                <a:gd name="T53" fmla="*/ 22 h 32"/>
                <a:gd name="T54" fmla="*/ 0 w 33"/>
                <a:gd name="T5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32">
                  <a:moveTo>
                    <a:pt x="0" y="19"/>
                  </a:moveTo>
                  <a:lnTo>
                    <a:pt x="1" y="17"/>
                  </a:lnTo>
                  <a:lnTo>
                    <a:pt x="3" y="17"/>
                  </a:lnTo>
                  <a:lnTo>
                    <a:pt x="15" y="3"/>
                  </a:lnTo>
                  <a:lnTo>
                    <a:pt x="15" y="1"/>
                  </a:lnTo>
                  <a:lnTo>
                    <a:pt x="16" y="0"/>
                  </a:lnTo>
                  <a:lnTo>
                    <a:pt x="20" y="2"/>
                  </a:lnTo>
                  <a:lnTo>
                    <a:pt x="19" y="17"/>
                  </a:lnTo>
                  <a:lnTo>
                    <a:pt x="27" y="7"/>
                  </a:lnTo>
                  <a:lnTo>
                    <a:pt x="27" y="6"/>
                  </a:lnTo>
                  <a:lnTo>
                    <a:pt x="28" y="6"/>
                  </a:lnTo>
                  <a:lnTo>
                    <a:pt x="33" y="8"/>
                  </a:lnTo>
                  <a:lnTo>
                    <a:pt x="33" y="9"/>
                  </a:lnTo>
                  <a:lnTo>
                    <a:pt x="32" y="10"/>
                  </a:lnTo>
                  <a:lnTo>
                    <a:pt x="30" y="30"/>
                  </a:lnTo>
                  <a:lnTo>
                    <a:pt x="31" y="31"/>
                  </a:lnTo>
                  <a:lnTo>
                    <a:pt x="31" y="32"/>
                  </a:lnTo>
                  <a:lnTo>
                    <a:pt x="24" y="29"/>
                  </a:lnTo>
                  <a:lnTo>
                    <a:pt x="24" y="28"/>
                  </a:lnTo>
                  <a:lnTo>
                    <a:pt x="25" y="28"/>
                  </a:lnTo>
                  <a:lnTo>
                    <a:pt x="27" y="12"/>
                  </a:lnTo>
                  <a:lnTo>
                    <a:pt x="15" y="27"/>
                  </a:lnTo>
                  <a:lnTo>
                    <a:pt x="13" y="26"/>
                  </a:lnTo>
                  <a:lnTo>
                    <a:pt x="15" y="8"/>
                  </a:lnTo>
                  <a:lnTo>
                    <a:pt x="5" y="19"/>
                  </a:lnTo>
                  <a:lnTo>
                    <a:pt x="6" y="21"/>
                  </a:lnTo>
                  <a:lnTo>
                    <a:pt x="5" y="22"/>
                  </a:lnTo>
                  <a:lnTo>
                    <a:pt x="0"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49" name="Freeform 48"/>
            <p:cNvSpPr>
              <a:spLocks/>
            </p:cNvSpPr>
            <p:nvPr/>
          </p:nvSpPr>
          <p:spPr bwMode="auto">
            <a:xfrm>
              <a:off x="7908926" y="4879975"/>
              <a:ext cx="46038" cy="46038"/>
            </a:xfrm>
            <a:custGeom>
              <a:avLst/>
              <a:gdLst>
                <a:gd name="T0" fmla="*/ 62 w 73"/>
                <a:gd name="T1" fmla="*/ 26 h 72"/>
                <a:gd name="T2" fmla="*/ 64 w 73"/>
                <a:gd name="T3" fmla="*/ 25 h 72"/>
                <a:gd name="T4" fmla="*/ 73 w 73"/>
                <a:gd name="T5" fmla="*/ 35 h 72"/>
                <a:gd name="T6" fmla="*/ 62 w 73"/>
                <a:gd name="T7" fmla="*/ 55 h 72"/>
                <a:gd name="T8" fmla="*/ 17 w 73"/>
                <a:gd name="T9" fmla="*/ 55 h 72"/>
                <a:gd name="T10" fmla="*/ 22 w 73"/>
                <a:gd name="T11" fmla="*/ 9 h 72"/>
                <a:gd name="T12" fmla="*/ 34 w 73"/>
                <a:gd name="T13" fmla="*/ 0 h 72"/>
                <a:gd name="T14" fmla="*/ 43 w 73"/>
                <a:gd name="T15" fmla="*/ 9 h 72"/>
                <a:gd name="T16" fmla="*/ 42 w 73"/>
                <a:gd name="T17" fmla="*/ 12 h 72"/>
                <a:gd name="T18" fmla="*/ 24 w 73"/>
                <a:gd name="T19" fmla="*/ 16 h 72"/>
                <a:gd name="T20" fmla="*/ 24 w 73"/>
                <a:gd name="T21" fmla="*/ 41 h 72"/>
                <a:gd name="T22" fmla="*/ 47 w 73"/>
                <a:gd name="T23" fmla="*/ 22 h 72"/>
                <a:gd name="T24" fmla="*/ 46 w 73"/>
                <a:gd name="T25" fmla="*/ 17 h 72"/>
                <a:gd name="T26" fmla="*/ 48 w 73"/>
                <a:gd name="T27" fmla="*/ 14 h 72"/>
                <a:gd name="T28" fmla="*/ 57 w 73"/>
                <a:gd name="T29" fmla="*/ 24 h 72"/>
                <a:gd name="T30" fmla="*/ 55 w 73"/>
                <a:gd name="T31" fmla="*/ 26 h 72"/>
                <a:gd name="T32" fmla="*/ 52 w 73"/>
                <a:gd name="T33" fmla="*/ 26 h 72"/>
                <a:gd name="T34" fmla="*/ 29 w 73"/>
                <a:gd name="T35" fmla="*/ 46 h 72"/>
                <a:gd name="T36" fmla="*/ 57 w 73"/>
                <a:gd name="T37" fmla="*/ 50 h 72"/>
                <a:gd name="T38" fmla="*/ 62 w 73"/>
                <a:gd name="T39" fmla="*/ 2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72">
                  <a:moveTo>
                    <a:pt x="62" y="26"/>
                  </a:moveTo>
                  <a:cubicBezTo>
                    <a:pt x="64" y="25"/>
                    <a:pt x="64" y="25"/>
                    <a:pt x="64" y="25"/>
                  </a:cubicBezTo>
                  <a:cubicBezTo>
                    <a:pt x="73" y="35"/>
                    <a:pt x="73" y="35"/>
                    <a:pt x="73" y="35"/>
                  </a:cubicBezTo>
                  <a:cubicBezTo>
                    <a:pt x="72" y="44"/>
                    <a:pt x="69" y="49"/>
                    <a:pt x="62" y="55"/>
                  </a:cubicBezTo>
                  <a:cubicBezTo>
                    <a:pt x="48" y="68"/>
                    <a:pt x="32" y="72"/>
                    <a:pt x="17" y="55"/>
                  </a:cubicBezTo>
                  <a:cubicBezTo>
                    <a:pt x="0" y="37"/>
                    <a:pt x="8" y="22"/>
                    <a:pt x="22" y="9"/>
                  </a:cubicBezTo>
                  <a:cubicBezTo>
                    <a:pt x="26" y="5"/>
                    <a:pt x="29" y="3"/>
                    <a:pt x="34" y="0"/>
                  </a:cubicBezTo>
                  <a:cubicBezTo>
                    <a:pt x="43" y="9"/>
                    <a:pt x="43" y="9"/>
                    <a:pt x="43" y="9"/>
                  </a:cubicBezTo>
                  <a:cubicBezTo>
                    <a:pt x="42" y="12"/>
                    <a:pt x="42" y="12"/>
                    <a:pt x="42" y="12"/>
                  </a:cubicBezTo>
                  <a:cubicBezTo>
                    <a:pt x="35" y="10"/>
                    <a:pt x="29" y="11"/>
                    <a:pt x="24" y="16"/>
                  </a:cubicBezTo>
                  <a:cubicBezTo>
                    <a:pt x="16" y="22"/>
                    <a:pt x="17" y="35"/>
                    <a:pt x="24" y="41"/>
                  </a:cubicBezTo>
                  <a:cubicBezTo>
                    <a:pt x="47" y="22"/>
                    <a:pt x="47" y="22"/>
                    <a:pt x="47" y="22"/>
                  </a:cubicBezTo>
                  <a:cubicBezTo>
                    <a:pt x="46" y="17"/>
                    <a:pt x="46" y="17"/>
                    <a:pt x="46" y="17"/>
                  </a:cubicBezTo>
                  <a:cubicBezTo>
                    <a:pt x="48" y="14"/>
                    <a:pt x="48" y="14"/>
                    <a:pt x="48" y="14"/>
                  </a:cubicBezTo>
                  <a:cubicBezTo>
                    <a:pt x="57" y="24"/>
                    <a:pt x="57" y="24"/>
                    <a:pt x="57" y="24"/>
                  </a:cubicBezTo>
                  <a:cubicBezTo>
                    <a:pt x="55" y="26"/>
                    <a:pt x="55" y="26"/>
                    <a:pt x="55" y="26"/>
                  </a:cubicBezTo>
                  <a:cubicBezTo>
                    <a:pt x="52" y="26"/>
                    <a:pt x="52" y="26"/>
                    <a:pt x="52" y="26"/>
                  </a:cubicBezTo>
                  <a:cubicBezTo>
                    <a:pt x="29" y="46"/>
                    <a:pt x="29" y="46"/>
                    <a:pt x="29" y="46"/>
                  </a:cubicBezTo>
                  <a:cubicBezTo>
                    <a:pt x="35" y="56"/>
                    <a:pt x="49" y="58"/>
                    <a:pt x="57" y="50"/>
                  </a:cubicBezTo>
                  <a:cubicBezTo>
                    <a:pt x="63" y="45"/>
                    <a:pt x="66" y="34"/>
                    <a:pt x="62"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50" name="Freeform 49"/>
            <p:cNvSpPr>
              <a:spLocks/>
            </p:cNvSpPr>
            <p:nvPr/>
          </p:nvSpPr>
          <p:spPr bwMode="auto">
            <a:xfrm>
              <a:off x="7970838" y="4703763"/>
              <a:ext cx="41275" cy="41275"/>
            </a:xfrm>
            <a:custGeom>
              <a:avLst/>
              <a:gdLst>
                <a:gd name="T0" fmla="*/ 37 w 67"/>
                <a:gd name="T1" fmla="*/ 5 h 65"/>
                <a:gd name="T2" fmla="*/ 37 w 67"/>
                <a:gd name="T3" fmla="*/ 3 h 65"/>
                <a:gd name="T4" fmla="*/ 50 w 67"/>
                <a:gd name="T5" fmla="*/ 0 h 65"/>
                <a:gd name="T6" fmla="*/ 63 w 67"/>
                <a:gd name="T7" fmla="*/ 19 h 65"/>
                <a:gd name="T8" fmla="*/ 41 w 67"/>
                <a:gd name="T9" fmla="*/ 58 h 65"/>
                <a:gd name="T10" fmla="*/ 2 w 67"/>
                <a:gd name="T11" fmla="*/ 32 h 65"/>
                <a:gd name="T12" fmla="*/ 0 w 67"/>
                <a:gd name="T13" fmla="*/ 18 h 65"/>
                <a:gd name="T14" fmla="*/ 12 w 67"/>
                <a:gd name="T15" fmla="*/ 15 h 65"/>
                <a:gd name="T16" fmla="*/ 14 w 67"/>
                <a:gd name="T17" fmla="*/ 17 h 65"/>
                <a:gd name="T18" fmla="*/ 9 w 67"/>
                <a:gd name="T19" fmla="*/ 34 h 65"/>
                <a:gd name="T20" fmla="*/ 31 w 67"/>
                <a:gd name="T21" fmla="*/ 46 h 65"/>
                <a:gd name="T22" fmla="*/ 25 w 67"/>
                <a:gd name="T23" fmla="*/ 17 h 65"/>
                <a:gd name="T24" fmla="*/ 20 w 67"/>
                <a:gd name="T25" fmla="*/ 15 h 65"/>
                <a:gd name="T26" fmla="*/ 19 w 67"/>
                <a:gd name="T27" fmla="*/ 12 h 65"/>
                <a:gd name="T28" fmla="*/ 33 w 67"/>
                <a:gd name="T29" fmla="*/ 9 h 65"/>
                <a:gd name="T30" fmla="*/ 33 w 67"/>
                <a:gd name="T31" fmla="*/ 11 h 65"/>
                <a:gd name="T32" fmla="*/ 31 w 67"/>
                <a:gd name="T33" fmla="*/ 15 h 65"/>
                <a:gd name="T34" fmla="*/ 39 w 67"/>
                <a:gd name="T35" fmla="*/ 43 h 65"/>
                <a:gd name="T36" fmla="*/ 56 w 67"/>
                <a:gd name="T37" fmla="*/ 21 h 65"/>
                <a:gd name="T38" fmla="*/ 37 w 67"/>
                <a:gd name="T39" fmla="*/ 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65">
                  <a:moveTo>
                    <a:pt x="37" y="5"/>
                  </a:moveTo>
                  <a:cubicBezTo>
                    <a:pt x="37" y="3"/>
                    <a:pt x="37" y="3"/>
                    <a:pt x="37" y="3"/>
                  </a:cubicBezTo>
                  <a:cubicBezTo>
                    <a:pt x="50" y="0"/>
                    <a:pt x="50" y="0"/>
                    <a:pt x="50" y="0"/>
                  </a:cubicBezTo>
                  <a:cubicBezTo>
                    <a:pt x="57" y="6"/>
                    <a:pt x="61" y="11"/>
                    <a:pt x="63" y="19"/>
                  </a:cubicBezTo>
                  <a:cubicBezTo>
                    <a:pt x="67" y="37"/>
                    <a:pt x="63" y="52"/>
                    <a:pt x="41" y="58"/>
                  </a:cubicBezTo>
                  <a:cubicBezTo>
                    <a:pt x="17" y="65"/>
                    <a:pt x="7" y="50"/>
                    <a:pt x="2" y="32"/>
                  </a:cubicBezTo>
                  <a:cubicBezTo>
                    <a:pt x="0" y="27"/>
                    <a:pt x="0" y="23"/>
                    <a:pt x="0" y="18"/>
                  </a:cubicBezTo>
                  <a:cubicBezTo>
                    <a:pt x="12" y="15"/>
                    <a:pt x="12" y="15"/>
                    <a:pt x="12" y="15"/>
                  </a:cubicBezTo>
                  <a:cubicBezTo>
                    <a:pt x="14" y="17"/>
                    <a:pt x="14" y="17"/>
                    <a:pt x="14" y="17"/>
                  </a:cubicBezTo>
                  <a:cubicBezTo>
                    <a:pt x="9" y="21"/>
                    <a:pt x="7" y="28"/>
                    <a:pt x="9" y="34"/>
                  </a:cubicBezTo>
                  <a:cubicBezTo>
                    <a:pt x="11" y="44"/>
                    <a:pt x="22" y="50"/>
                    <a:pt x="31" y="46"/>
                  </a:cubicBezTo>
                  <a:cubicBezTo>
                    <a:pt x="25" y="17"/>
                    <a:pt x="25" y="17"/>
                    <a:pt x="25" y="17"/>
                  </a:cubicBezTo>
                  <a:cubicBezTo>
                    <a:pt x="20" y="15"/>
                    <a:pt x="20" y="15"/>
                    <a:pt x="20" y="15"/>
                  </a:cubicBezTo>
                  <a:cubicBezTo>
                    <a:pt x="19" y="12"/>
                    <a:pt x="19" y="12"/>
                    <a:pt x="19" y="12"/>
                  </a:cubicBezTo>
                  <a:cubicBezTo>
                    <a:pt x="33" y="9"/>
                    <a:pt x="33" y="9"/>
                    <a:pt x="33" y="9"/>
                  </a:cubicBezTo>
                  <a:cubicBezTo>
                    <a:pt x="33" y="11"/>
                    <a:pt x="33" y="11"/>
                    <a:pt x="33" y="11"/>
                  </a:cubicBezTo>
                  <a:cubicBezTo>
                    <a:pt x="31" y="15"/>
                    <a:pt x="31" y="15"/>
                    <a:pt x="31" y="15"/>
                  </a:cubicBezTo>
                  <a:cubicBezTo>
                    <a:pt x="39" y="43"/>
                    <a:pt x="39" y="43"/>
                    <a:pt x="39" y="43"/>
                  </a:cubicBezTo>
                  <a:cubicBezTo>
                    <a:pt x="50" y="43"/>
                    <a:pt x="58" y="32"/>
                    <a:pt x="56" y="21"/>
                  </a:cubicBezTo>
                  <a:cubicBezTo>
                    <a:pt x="54" y="13"/>
                    <a:pt x="46" y="6"/>
                    <a:pt x="37"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51" name="Freeform 50"/>
            <p:cNvSpPr>
              <a:spLocks noEditPoints="1"/>
            </p:cNvSpPr>
            <p:nvPr/>
          </p:nvSpPr>
          <p:spPr bwMode="auto">
            <a:xfrm>
              <a:off x="7954963" y="4657725"/>
              <a:ext cx="47625" cy="50800"/>
            </a:xfrm>
            <a:custGeom>
              <a:avLst/>
              <a:gdLst>
                <a:gd name="T0" fmla="*/ 67 w 73"/>
                <a:gd name="T1" fmla="*/ 40 h 80"/>
                <a:gd name="T2" fmla="*/ 52 w 73"/>
                <a:gd name="T3" fmla="*/ 48 h 80"/>
                <a:gd name="T4" fmla="*/ 54 w 73"/>
                <a:gd name="T5" fmla="*/ 17 h 80"/>
                <a:gd name="T6" fmla="*/ 41 w 73"/>
                <a:gd name="T7" fmla="*/ 0 h 80"/>
                <a:gd name="T8" fmla="*/ 39 w 73"/>
                <a:gd name="T9" fmla="*/ 1 h 80"/>
                <a:gd name="T10" fmla="*/ 43 w 73"/>
                <a:gd name="T11" fmla="*/ 11 h 80"/>
                <a:gd name="T12" fmla="*/ 43 w 73"/>
                <a:gd name="T13" fmla="*/ 31 h 80"/>
                <a:gd name="T14" fmla="*/ 19 w 73"/>
                <a:gd name="T15" fmla="*/ 23 h 80"/>
                <a:gd name="T16" fmla="*/ 5 w 73"/>
                <a:gd name="T17" fmla="*/ 51 h 80"/>
                <a:gd name="T18" fmla="*/ 18 w 73"/>
                <a:gd name="T19" fmla="*/ 80 h 80"/>
                <a:gd name="T20" fmla="*/ 22 w 73"/>
                <a:gd name="T21" fmla="*/ 78 h 80"/>
                <a:gd name="T22" fmla="*/ 23 w 73"/>
                <a:gd name="T23" fmla="*/ 75 h 80"/>
                <a:gd name="T24" fmla="*/ 68 w 73"/>
                <a:gd name="T25" fmla="*/ 52 h 80"/>
                <a:gd name="T26" fmla="*/ 71 w 73"/>
                <a:gd name="T27" fmla="*/ 54 h 80"/>
                <a:gd name="T28" fmla="*/ 73 w 73"/>
                <a:gd name="T29" fmla="*/ 54 h 80"/>
                <a:gd name="T30" fmla="*/ 67 w 73"/>
                <a:gd name="T31" fmla="*/ 40 h 80"/>
                <a:gd name="T32" fmla="*/ 17 w 73"/>
                <a:gd name="T33" fmla="*/ 66 h 80"/>
                <a:gd name="T34" fmla="*/ 23 w 73"/>
                <a:gd name="T35" fmla="*/ 33 h 80"/>
                <a:gd name="T36" fmla="*/ 45 w 73"/>
                <a:gd name="T37" fmla="*/ 51 h 80"/>
                <a:gd name="T38" fmla="*/ 17 w 73"/>
                <a:gd name="T39" fmla="*/ 6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 h="80">
                  <a:moveTo>
                    <a:pt x="67" y="40"/>
                  </a:moveTo>
                  <a:cubicBezTo>
                    <a:pt x="52" y="48"/>
                    <a:pt x="52" y="48"/>
                    <a:pt x="52" y="48"/>
                  </a:cubicBezTo>
                  <a:cubicBezTo>
                    <a:pt x="52" y="36"/>
                    <a:pt x="55" y="24"/>
                    <a:pt x="54" y="17"/>
                  </a:cubicBezTo>
                  <a:cubicBezTo>
                    <a:pt x="51" y="8"/>
                    <a:pt x="49" y="6"/>
                    <a:pt x="41" y="0"/>
                  </a:cubicBezTo>
                  <a:cubicBezTo>
                    <a:pt x="39" y="1"/>
                    <a:pt x="39" y="1"/>
                    <a:pt x="39" y="1"/>
                  </a:cubicBezTo>
                  <a:cubicBezTo>
                    <a:pt x="41" y="5"/>
                    <a:pt x="42" y="5"/>
                    <a:pt x="43" y="11"/>
                  </a:cubicBezTo>
                  <a:cubicBezTo>
                    <a:pt x="46" y="18"/>
                    <a:pt x="45" y="23"/>
                    <a:pt x="43" y="31"/>
                  </a:cubicBezTo>
                  <a:cubicBezTo>
                    <a:pt x="39" y="23"/>
                    <a:pt x="29" y="20"/>
                    <a:pt x="19" y="23"/>
                  </a:cubicBezTo>
                  <a:cubicBezTo>
                    <a:pt x="7" y="26"/>
                    <a:pt x="0" y="39"/>
                    <a:pt x="5" y="51"/>
                  </a:cubicBezTo>
                  <a:cubicBezTo>
                    <a:pt x="18" y="80"/>
                    <a:pt x="18" y="80"/>
                    <a:pt x="18" y="80"/>
                  </a:cubicBezTo>
                  <a:cubicBezTo>
                    <a:pt x="22" y="78"/>
                    <a:pt x="22" y="78"/>
                    <a:pt x="22" y="78"/>
                  </a:cubicBezTo>
                  <a:cubicBezTo>
                    <a:pt x="23" y="75"/>
                    <a:pt x="23" y="75"/>
                    <a:pt x="23" y="75"/>
                  </a:cubicBezTo>
                  <a:cubicBezTo>
                    <a:pt x="68" y="52"/>
                    <a:pt x="68" y="52"/>
                    <a:pt x="68" y="52"/>
                  </a:cubicBezTo>
                  <a:cubicBezTo>
                    <a:pt x="71" y="54"/>
                    <a:pt x="71" y="54"/>
                    <a:pt x="71" y="54"/>
                  </a:cubicBezTo>
                  <a:cubicBezTo>
                    <a:pt x="73" y="54"/>
                    <a:pt x="73" y="54"/>
                    <a:pt x="73" y="54"/>
                  </a:cubicBezTo>
                  <a:lnTo>
                    <a:pt x="67" y="40"/>
                  </a:lnTo>
                  <a:close/>
                  <a:moveTo>
                    <a:pt x="17" y="66"/>
                  </a:moveTo>
                  <a:cubicBezTo>
                    <a:pt x="11" y="54"/>
                    <a:pt x="8" y="37"/>
                    <a:pt x="23" y="33"/>
                  </a:cubicBezTo>
                  <a:cubicBezTo>
                    <a:pt x="36" y="30"/>
                    <a:pt x="44" y="42"/>
                    <a:pt x="45" y="51"/>
                  </a:cubicBezTo>
                  <a:lnTo>
                    <a:pt x="17" y="6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52" name="Freeform 51"/>
            <p:cNvSpPr>
              <a:spLocks/>
            </p:cNvSpPr>
            <p:nvPr/>
          </p:nvSpPr>
          <p:spPr bwMode="auto">
            <a:xfrm>
              <a:off x="7975601" y="4741863"/>
              <a:ext cx="39688" cy="44450"/>
            </a:xfrm>
            <a:custGeom>
              <a:avLst/>
              <a:gdLst>
                <a:gd name="T0" fmla="*/ 3 w 64"/>
                <a:gd name="T1" fmla="*/ 59 h 68"/>
                <a:gd name="T2" fmla="*/ 4 w 64"/>
                <a:gd name="T3" fmla="*/ 13 h 68"/>
                <a:gd name="T4" fmla="*/ 0 w 64"/>
                <a:gd name="T5" fmla="*/ 0 h 68"/>
                <a:gd name="T6" fmla="*/ 16 w 64"/>
                <a:gd name="T7" fmla="*/ 10 h 68"/>
                <a:gd name="T8" fmla="*/ 12 w 64"/>
                <a:gd name="T9" fmla="*/ 12 h 68"/>
                <a:gd name="T10" fmla="*/ 10 w 64"/>
                <a:gd name="T11" fmla="*/ 31 h 68"/>
                <a:gd name="T12" fmla="*/ 61 w 64"/>
                <a:gd name="T13" fmla="*/ 30 h 68"/>
                <a:gd name="T14" fmla="*/ 62 w 64"/>
                <a:gd name="T15" fmla="*/ 28 h 68"/>
                <a:gd name="T16" fmla="*/ 64 w 64"/>
                <a:gd name="T17" fmla="*/ 28 h 68"/>
                <a:gd name="T18" fmla="*/ 64 w 64"/>
                <a:gd name="T19" fmla="*/ 46 h 68"/>
                <a:gd name="T20" fmla="*/ 63 w 64"/>
                <a:gd name="T21" fmla="*/ 46 h 68"/>
                <a:gd name="T22" fmla="*/ 61 w 64"/>
                <a:gd name="T23" fmla="*/ 42 h 68"/>
                <a:gd name="T24" fmla="*/ 10 w 64"/>
                <a:gd name="T25" fmla="*/ 43 h 68"/>
                <a:gd name="T26" fmla="*/ 11 w 64"/>
                <a:gd name="T27" fmla="*/ 57 h 68"/>
                <a:gd name="T28" fmla="*/ 14 w 64"/>
                <a:gd name="T29" fmla="*/ 59 h 68"/>
                <a:gd name="T30" fmla="*/ 1 w 64"/>
                <a:gd name="T31" fmla="*/ 68 h 68"/>
                <a:gd name="T32" fmla="*/ 3 w 64"/>
                <a:gd name="T33" fmla="*/ 5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68">
                  <a:moveTo>
                    <a:pt x="3" y="59"/>
                  </a:moveTo>
                  <a:cubicBezTo>
                    <a:pt x="4" y="13"/>
                    <a:pt x="4" y="13"/>
                    <a:pt x="4" y="13"/>
                  </a:cubicBezTo>
                  <a:cubicBezTo>
                    <a:pt x="0" y="0"/>
                    <a:pt x="0" y="0"/>
                    <a:pt x="0" y="0"/>
                  </a:cubicBezTo>
                  <a:cubicBezTo>
                    <a:pt x="16" y="10"/>
                    <a:pt x="16" y="10"/>
                    <a:pt x="16" y="10"/>
                  </a:cubicBezTo>
                  <a:cubicBezTo>
                    <a:pt x="14" y="11"/>
                    <a:pt x="13" y="11"/>
                    <a:pt x="12" y="12"/>
                  </a:cubicBezTo>
                  <a:cubicBezTo>
                    <a:pt x="10" y="14"/>
                    <a:pt x="10" y="20"/>
                    <a:pt x="10" y="31"/>
                  </a:cubicBezTo>
                  <a:cubicBezTo>
                    <a:pt x="61" y="30"/>
                    <a:pt x="61" y="30"/>
                    <a:pt x="61" y="30"/>
                  </a:cubicBezTo>
                  <a:cubicBezTo>
                    <a:pt x="62" y="28"/>
                    <a:pt x="62" y="28"/>
                    <a:pt x="62" y="28"/>
                  </a:cubicBezTo>
                  <a:cubicBezTo>
                    <a:pt x="64" y="28"/>
                    <a:pt x="64" y="28"/>
                    <a:pt x="64" y="28"/>
                  </a:cubicBezTo>
                  <a:cubicBezTo>
                    <a:pt x="64" y="46"/>
                    <a:pt x="64" y="46"/>
                    <a:pt x="64" y="46"/>
                  </a:cubicBezTo>
                  <a:cubicBezTo>
                    <a:pt x="63" y="46"/>
                    <a:pt x="63" y="46"/>
                    <a:pt x="63" y="46"/>
                  </a:cubicBezTo>
                  <a:cubicBezTo>
                    <a:pt x="61" y="42"/>
                    <a:pt x="61" y="42"/>
                    <a:pt x="61" y="42"/>
                  </a:cubicBezTo>
                  <a:cubicBezTo>
                    <a:pt x="10" y="43"/>
                    <a:pt x="10" y="43"/>
                    <a:pt x="10" y="43"/>
                  </a:cubicBezTo>
                  <a:cubicBezTo>
                    <a:pt x="10" y="48"/>
                    <a:pt x="10" y="56"/>
                    <a:pt x="11" y="57"/>
                  </a:cubicBezTo>
                  <a:cubicBezTo>
                    <a:pt x="12" y="58"/>
                    <a:pt x="13" y="59"/>
                    <a:pt x="14" y="59"/>
                  </a:cubicBezTo>
                  <a:cubicBezTo>
                    <a:pt x="1" y="68"/>
                    <a:pt x="1" y="68"/>
                    <a:pt x="1" y="68"/>
                  </a:cubicBezTo>
                  <a:lnTo>
                    <a:pt x="3"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53" name="Freeform 52"/>
            <p:cNvSpPr>
              <a:spLocks/>
            </p:cNvSpPr>
            <p:nvPr/>
          </p:nvSpPr>
          <p:spPr bwMode="auto">
            <a:xfrm>
              <a:off x="7974013" y="4789488"/>
              <a:ext cx="39688" cy="17463"/>
            </a:xfrm>
            <a:custGeom>
              <a:avLst/>
              <a:gdLst>
                <a:gd name="T0" fmla="*/ 24 w 25"/>
                <a:gd name="T1" fmla="*/ 11 h 11"/>
                <a:gd name="T2" fmla="*/ 25 w 25"/>
                <a:gd name="T3" fmla="*/ 3 h 11"/>
                <a:gd name="T4" fmla="*/ 24 w 25"/>
                <a:gd name="T5" fmla="*/ 3 h 11"/>
                <a:gd name="T6" fmla="*/ 23 w 25"/>
                <a:gd name="T7" fmla="*/ 4 h 11"/>
                <a:gd name="T8" fmla="*/ 3 w 25"/>
                <a:gd name="T9" fmla="*/ 1 h 11"/>
                <a:gd name="T10" fmla="*/ 3 w 25"/>
                <a:gd name="T11" fmla="*/ 0 h 11"/>
                <a:gd name="T12" fmla="*/ 1 w 25"/>
                <a:gd name="T13" fmla="*/ 0 h 11"/>
                <a:gd name="T14" fmla="*/ 0 w 25"/>
                <a:gd name="T15" fmla="*/ 7 h 11"/>
                <a:gd name="T16" fmla="*/ 1 w 25"/>
                <a:gd name="T17" fmla="*/ 7 h 11"/>
                <a:gd name="T18" fmla="*/ 3 w 25"/>
                <a:gd name="T19" fmla="*/ 6 h 11"/>
                <a:gd name="T20" fmla="*/ 22 w 25"/>
                <a:gd name="T21" fmla="*/ 9 h 11"/>
                <a:gd name="T22" fmla="*/ 23 w 25"/>
                <a:gd name="T23" fmla="*/ 11 h 11"/>
                <a:gd name="T24" fmla="*/ 24 w 25"/>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1">
                  <a:moveTo>
                    <a:pt x="24" y="11"/>
                  </a:moveTo>
                  <a:lnTo>
                    <a:pt x="25" y="3"/>
                  </a:lnTo>
                  <a:lnTo>
                    <a:pt x="24" y="3"/>
                  </a:lnTo>
                  <a:lnTo>
                    <a:pt x="23" y="4"/>
                  </a:lnTo>
                  <a:lnTo>
                    <a:pt x="3" y="1"/>
                  </a:lnTo>
                  <a:lnTo>
                    <a:pt x="3" y="0"/>
                  </a:lnTo>
                  <a:lnTo>
                    <a:pt x="1" y="0"/>
                  </a:lnTo>
                  <a:lnTo>
                    <a:pt x="0" y="7"/>
                  </a:lnTo>
                  <a:lnTo>
                    <a:pt x="1" y="7"/>
                  </a:lnTo>
                  <a:lnTo>
                    <a:pt x="3" y="6"/>
                  </a:lnTo>
                  <a:lnTo>
                    <a:pt x="22" y="9"/>
                  </a:lnTo>
                  <a:lnTo>
                    <a:pt x="23" y="11"/>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54" name="Freeform 53"/>
            <p:cNvSpPr>
              <a:spLocks/>
            </p:cNvSpPr>
            <p:nvPr/>
          </p:nvSpPr>
          <p:spPr bwMode="auto">
            <a:xfrm>
              <a:off x="7962901" y="4805363"/>
              <a:ext cx="44450" cy="42863"/>
            </a:xfrm>
            <a:custGeom>
              <a:avLst/>
              <a:gdLst>
                <a:gd name="T0" fmla="*/ 54 w 70"/>
                <a:gd name="T1" fmla="*/ 13 h 67"/>
                <a:gd name="T2" fmla="*/ 56 w 70"/>
                <a:gd name="T3" fmla="*/ 11 h 67"/>
                <a:gd name="T4" fmla="*/ 68 w 70"/>
                <a:gd name="T5" fmla="*/ 16 h 67"/>
                <a:gd name="T6" fmla="*/ 66 w 70"/>
                <a:gd name="T7" fmla="*/ 41 h 67"/>
                <a:gd name="T8" fmla="*/ 22 w 70"/>
                <a:gd name="T9" fmla="*/ 58 h 67"/>
                <a:gd name="T10" fmla="*/ 10 w 70"/>
                <a:gd name="T11" fmla="*/ 13 h 67"/>
                <a:gd name="T12" fmla="*/ 17 w 70"/>
                <a:gd name="T13" fmla="*/ 0 h 67"/>
                <a:gd name="T14" fmla="*/ 30 w 70"/>
                <a:gd name="T15" fmla="*/ 5 h 67"/>
                <a:gd name="T16" fmla="*/ 29 w 70"/>
                <a:gd name="T17" fmla="*/ 8 h 67"/>
                <a:gd name="T18" fmla="*/ 15 w 70"/>
                <a:gd name="T19" fmla="*/ 17 h 67"/>
                <a:gd name="T20" fmla="*/ 26 w 70"/>
                <a:gd name="T21" fmla="*/ 42 h 67"/>
                <a:gd name="T22" fmla="*/ 59 w 70"/>
                <a:gd name="T23" fmla="*/ 36 h 67"/>
                <a:gd name="T24" fmla="*/ 54 w 70"/>
                <a:gd name="T25" fmla="*/ 1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67">
                  <a:moveTo>
                    <a:pt x="54" y="13"/>
                  </a:moveTo>
                  <a:cubicBezTo>
                    <a:pt x="56" y="11"/>
                    <a:pt x="56" y="11"/>
                    <a:pt x="56" y="11"/>
                  </a:cubicBezTo>
                  <a:cubicBezTo>
                    <a:pt x="68" y="16"/>
                    <a:pt x="68" y="16"/>
                    <a:pt x="68" y="16"/>
                  </a:cubicBezTo>
                  <a:cubicBezTo>
                    <a:pt x="70" y="25"/>
                    <a:pt x="70" y="32"/>
                    <a:pt x="66" y="41"/>
                  </a:cubicBezTo>
                  <a:cubicBezTo>
                    <a:pt x="57" y="57"/>
                    <a:pt x="45" y="67"/>
                    <a:pt x="22" y="58"/>
                  </a:cubicBezTo>
                  <a:cubicBezTo>
                    <a:pt x="0" y="48"/>
                    <a:pt x="3" y="30"/>
                    <a:pt x="10" y="13"/>
                  </a:cubicBezTo>
                  <a:cubicBezTo>
                    <a:pt x="12" y="8"/>
                    <a:pt x="14" y="5"/>
                    <a:pt x="17" y="0"/>
                  </a:cubicBezTo>
                  <a:cubicBezTo>
                    <a:pt x="30" y="5"/>
                    <a:pt x="30" y="5"/>
                    <a:pt x="30" y="5"/>
                  </a:cubicBezTo>
                  <a:cubicBezTo>
                    <a:pt x="29" y="8"/>
                    <a:pt x="29" y="8"/>
                    <a:pt x="29" y="8"/>
                  </a:cubicBezTo>
                  <a:cubicBezTo>
                    <a:pt x="23" y="8"/>
                    <a:pt x="18" y="12"/>
                    <a:pt x="15" y="17"/>
                  </a:cubicBezTo>
                  <a:cubicBezTo>
                    <a:pt x="10" y="27"/>
                    <a:pt x="17" y="35"/>
                    <a:pt x="26" y="42"/>
                  </a:cubicBezTo>
                  <a:cubicBezTo>
                    <a:pt x="35" y="49"/>
                    <a:pt x="54" y="46"/>
                    <a:pt x="59" y="36"/>
                  </a:cubicBezTo>
                  <a:cubicBezTo>
                    <a:pt x="62" y="29"/>
                    <a:pt x="60" y="20"/>
                    <a:pt x="54"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55" name="Freeform 54"/>
            <p:cNvSpPr>
              <a:spLocks/>
            </p:cNvSpPr>
            <p:nvPr/>
          </p:nvSpPr>
          <p:spPr bwMode="auto">
            <a:xfrm>
              <a:off x="7953376" y="4840288"/>
              <a:ext cx="39688" cy="28575"/>
            </a:xfrm>
            <a:custGeom>
              <a:avLst/>
              <a:gdLst>
                <a:gd name="T0" fmla="*/ 21 w 25"/>
                <a:gd name="T1" fmla="*/ 18 h 18"/>
                <a:gd name="T2" fmla="*/ 25 w 25"/>
                <a:gd name="T3" fmla="*/ 11 h 18"/>
                <a:gd name="T4" fmla="*/ 25 w 25"/>
                <a:gd name="T5" fmla="*/ 11 h 18"/>
                <a:gd name="T6" fmla="*/ 23 w 25"/>
                <a:gd name="T7" fmla="*/ 12 h 18"/>
                <a:gd name="T8" fmla="*/ 4 w 25"/>
                <a:gd name="T9" fmla="*/ 2 h 18"/>
                <a:gd name="T10" fmla="*/ 5 w 25"/>
                <a:gd name="T11" fmla="*/ 1 h 18"/>
                <a:gd name="T12" fmla="*/ 3 w 25"/>
                <a:gd name="T13" fmla="*/ 0 h 18"/>
                <a:gd name="T14" fmla="*/ 0 w 25"/>
                <a:gd name="T15" fmla="*/ 7 h 18"/>
                <a:gd name="T16" fmla="*/ 1 w 25"/>
                <a:gd name="T17" fmla="*/ 8 h 18"/>
                <a:gd name="T18" fmla="*/ 3 w 25"/>
                <a:gd name="T19" fmla="*/ 6 h 18"/>
                <a:gd name="T20" fmla="*/ 20 w 25"/>
                <a:gd name="T21" fmla="*/ 16 h 18"/>
                <a:gd name="T22" fmla="*/ 20 w 25"/>
                <a:gd name="T23" fmla="*/ 18 h 18"/>
                <a:gd name="T24" fmla="*/ 21 w 25"/>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8">
                  <a:moveTo>
                    <a:pt x="21" y="18"/>
                  </a:moveTo>
                  <a:lnTo>
                    <a:pt x="25" y="11"/>
                  </a:lnTo>
                  <a:lnTo>
                    <a:pt x="25" y="11"/>
                  </a:lnTo>
                  <a:lnTo>
                    <a:pt x="23" y="12"/>
                  </a:lnTo>
                  <a:lnTo>
                    <a:pt x="4" y="2"/>
                  </a:lnTo>
                  <a:lnTo>
                    <a:pt x="5" y="1"/>
                  </a:lnTo>
                  <a:lnTo>
                    <a:pt x="3" y="0"/>
                  </a:lnTo>
                  <a:lnTo>
                    <a:pt x="0" y="7"/>
                  </a:lnTo>
                  <a:lnTo>
                    <a:pt x="1" y="8"/>
                  </a:lnTo>
                  <a:lnTo>
                    <a:pt x="3" y="6"/>
                  </a:lnTo>
                  <a:lnTo>
                    <a:pt x="20" y="16"/>
                  </a:lnTo>
                  <a:lnTo>
                    <a:pt x="20" y="18"/>
                  </a:lnTo>
                  <a:lnTo>
                    <a:pt x="2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56" name="Freeform 55"/>
            <p:cNvSpPr>
              <a:spLocks/>
            </p:cNvSpPr>
            <p:nvPr/>
          </p:nvSpPr>
          <p:spPr bwMode="auto">
            <a:xfrm>
              <a:off x="7935913" y="4864100"/>
              <a:ext cx="47625" cy="34925"/>
            </a:xfrm>
            <a:custGeom>
              <a:avLst/>
              <a:gdLst>
                <a:gd name="T0" fmla="*/ 46 w 76"/>
                <a:gd name="T1" fmla="*/ 55 h 55"/>
                <a:gd name="T2" fmla="*/ 76 w 76"/>
                <a:gd name="T3" fmla="*/ 21 h 55"/>
                <a:gd name="T4" fmla="*/ 69 w 76"/>
                <a:gd name="T5" fmla="*/ 5 h 55"/>
                <a:gd name="T6" fmla="*/ 65 w 76"/>
                <a:gd name="T7" fmla="*/ 10 h 55"/>
                <a:gd name="T8" fmla="*/ 66 w 76"/>
                <a:gd name="T9" fmla="*/ 20 h 55"/>
                <a:gd name="T10" fmla="*/ 53 w 76"/>
                <a:gd name="T11" fmla="*/ 38 h 55"/>
                <a:gd name="T12" fmla="*/ 15 w 76"/>
                <a:gd name="T13" fmla="*/ 7 h 55"/>
                <a:gd name="T14" fmla="*/ 17 w 76"/>
                <a:gd name="T15" fmla="*/ 3 h 55"/>
                <a:gd name="T16" fmla="*/ 13 w 76"/>
                <a:gd name="T17" fmla="*/ 0 h 55"/>
                <a:gd name="T18" fmla="*/ 0 w 76"/>
                <a:gd name="T19" fmla="*/ 17 h 55"/>
                <a:gd name="T20" fmla="*/ 4 w 76"/>
                <a:gd name="T21" fmla="*/ 19 h 55"/>
                <a:gd name="T22" fmla="*/ 8 w 76"/>
                <a:gd name="T23" fmla="*/ 17 h 55"/>
                <a:gd name="T24" fmla="*/ 45 w 76"/>
                <a:gd name="T25" fmla="*/ 48 h 55"/>
                <a:gd name="T26" fmla="*/ 45 w 76"/>
                <a:gd name="T27" fmla="*/ 53 h 55"/>
                <a:gd name="T28" fmla="*/ 46 w 76"/>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55">
                  <a:moveTo>
                    <a:pt x="46" y="55"/>
                  </a:moveTo>
                  <a:cubicBezTo>
                    <a:pt x="76" y="21"/>
                    <a:pt x="76" y="21"/>
                    <a:pt x="76" y="21"/>
                  </a:cubicBezTo>
                  <a:cubicBezTo>
                    <a:pt x="69" y="5"/>
                    <a:pt x="69" y="5"/>
                    <a:pt x="69" y="5"/>
                  </a:cubicBezTo>
                  <a:cubicBezTo>
                    <a:pt x="65" y="10"/>
                    <a:pt x="65" y="10"/>
                    <a:pt x="65" y="10"/>
                  </a:cubicBezTo>
                  <a:cubicBezTo>
                    <a:pt x="65" y="10"/>
                    <a:pt x="67" y="16"/>
                    <a:pt x="66" y="20"/>
                  </a:cubicBezTo>
                  <a:cubicBezTo>
                    <a:pt x="65" y="28"/>
                    <a:pt x="53" y="38"/>
                    <a:pt x="53" y="38"/>
                  </a:cubicBezTo>
                  <a:cubicBezTo>
                    <a:pt x="15" y="7"/>
                    <a:pt x="15" y="7"/>
                    <a:pt x="15" y="7"/>
                  </a:cubicBezTo>
                  <a:cubicBezTo>
                    <a:pt x="17" y="3"/>
                    <a:pt x="17" y="3"/>
                    <a:pt x="17" y="3"/>
                  </a:cubicBezTo>
                  <a:cubicBezTo>
                    <a:pt x="13" y="0"/>
                    <a:pt x="13" y="0"/>
                    <a:pt x="13" y="0"/>
                  </a:cubicBezTo>
                  <a:cubicBezTo>
                    <a:pt x="0" y="17"/>
                    <a:pt x="0" y="17"/>
                    <a:pt x="0" y="17"/>
                  </a:cubicBezTo>
                  <a:cubicBezTo>
                    <a:pt x="4" y="19"/>
                    <a:pt x="4" y="19"/>
                    <a:pt x="4" y="19"/>
                  </a:cubicBezTo>
                  <a:cubicBezTo>
                    <a:pt x="8" y="17"/>
                    <a:pt x="8" y="17"/>
                    <a:pt x="8" y="17"/>
                  </a:cubicBezTo>
                  <a:cubicBezTo>
                    <a:pt x="45" y="48"/>
                    <a:pt x="45" y="48"/>
                    <a:pt x="45" y="48"/>
                  </a:cubicBezTo>
                  <a:cubicBezTo>
                    <a:pt x="45" y="53"/>
                    <a:pt x="45" y="53"/>
                    <a:pt x="45" y="53"/>
                  </a:cubicBezTo>
                  <a:lnTo>
                    <a:pt x="46"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57" name="Freeform 56"/>
            <p:cNvSpPr>
              <a:spLocks/>
            </p:cNvSpPr>
            <p:nvPr/>
          </p:nvSpPr>
          <p:spPr bwMode="auto">
            <a:xfrm>
              <a:off x="7880351" y="4895850"/>
              <a:ext cx="33338" cy="52388"/>
            </a:xfrm>
            <a:custGeom>
              <a:avLst/>
              <a:gdLst>
                <a:gd name="T0" fmla="*/ 29 w 52"/>
                <a:gd name="T1" fmla="*/ 81 h 81"/>
                <a:gd name="T2" fmla="*/ 46 w 52"/>
                <a:gd name="T3" fmla="*/ 73 h 81"/>
                <a:gd name="T4" fmla="*/ 44 w 52"/>
                <a:gd name="T5" fmla="*/ 71 h 81"/>
                <a:gd name="T6" fmla="*/ 40 w 52"/>
                <a:gd name="T7" fmla="*/ 70 h 81"/>
                <a:gd name="T8" fmla="*/ 28 w 52"/>
                <a:gd name="T9" fmla="*/ 47 h 81"/>
                <a:gd name="T10" fmla="*/ 44 w 52"/>
                <a:gd name="T11" fmla="*/ 39 h 81"/>
                <a:gd name="T12" fmla="*/ 52 w 52"/>
                <a:gd name="T13" fmla="*/ 38 h 81"/>
                <a:gd name="T14" fmla="*/ 46 w 52"/>
                <a:gd name="T15" fmla="*/ 27 h 81"/>
                <a:gd name="T16" fmla="*/ 41 w 52"/>
                <a:gd name="T17" fmla="*/ 32 h 81"/>
                <a:gd name="T18" fmla="*/ 25 w 52"/>
                <a:gd name="T19" fmla="*/ 41 h 81"/>
                <a:gd name="T20" fmla="*/ 17 w 52"/>
                <a:gd name="T21" fmla="*/ 24 h 81"/>
                <a:gd name="T22" fmla="*/ 35 w 52"/>
                <a:gd name="T23" fmla="*/ 14 h 81"/>
                <a:gd name="T24" fmla="*/ 42 w 52"/>
                <a:gd name="T25" fmla="*/ 12 h 81"/>
                <a:gd name="T26" fmla="*/ 43 w 52"/>
                <a:gd name="T27" fmla="*/ 7 h 81"/>
                <a:gd name="T28" fmla="*/ 47 w 52"/>
                <a:gd name="T29" fmla="*/ 0 h 81"/>
                <a:gd name="T30" fmla="*/ 0 w 52"/>
                <a:gd name="T31" fmla="*/ 27 h 81"/>
                <a:gd name="T32" fmla="*/ 1 w 52"/>
                <a:gd name="T33" fmla="*/ 31 h 81"/>
                <a:gd name="T34" fmla="*/ 6 w 52"/>
                <a:gd name="T35" fmla="*/ 30 h 81"/>
                <a:gd name="T36" fmla="*/ 28 w 52"/>
                <a:gd name="T37" fmla="*/ 75 h 81"/>
                <a:gd name="T38" fmla="*/ 27 w 52"/>
                <a:gd name="T39" fmla="*/ 79 h 81"/>
                <a:gd name="T40" fmla="*/ 29 w 52"/>
                <a:gd name="T41"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81">
                  <a:moveTo>
                    <a:pt x="29" y="81"/>
                  </a:moveTo>
                  <a:cubicBezTo>
                    <a:pt x="46" y="73"/>
                    <a:pt x="46" y="73"/>
                    <a:pt x="46" y="73"/>
                  </a:cubicBezTo>
                  <a:cubicBezTo>
                    <a:pt x="44" y="71"/>
                    <a:pt x="44" y="71"/>
                    <a:pt x="44" y="71"/>
                  </a:cubicBezTo>
                  <a:cubicBezTo>
                    <a:pt x="40" y="70"/>
                    <a:pt x="40" y="70"/>
                    <a:pt x="40" y="70"/>
                  </a:cubicBezTo>
                  <a:cubicBezTo>
                    <a:pt x="28" y="47"/>
                    <a:pt x="28" y="47"/>
                    <a:pt x="28" y="47"/>
                  </a:cubicBezTo>
                  <a:cubicBezTo>
                    <a:pt x="28" y="47"/>
                    <a:pt x="38" y="41"/>
                    <a:pt x="44" y="39"/>
                  </a:cubicBezTo>
                  <a:cubicBezTo>
                    <a:pt x="47" y="38"/>
                    <a:pt x="52" y="38"/>
                    <a:pt x="52" y="38"/>
                  </a:cubicBezTo>
                  <a:cubicBezTo>
                    <a:pt x="46" y="27"/>
                    <a:pt x="46" y="27"/>
                    <a:pt x="46" y="27"/>
                  </a:cubicBezTo>
                  <a:cubicBezTo>
                    <a:pt x="46" y="27"/>
                    <a:pt x="43" y="31"/>
                    <a:pt x="41" y="32"/>
                  </a:cubicBezTo>
                  <a:cubicBezTo>
                    <a:pt x="36" y="37"/>
                    <a:pt x="25" y="41"/>
                    <a:pt x="25" y="41"/>
                  </a:cubicBezTo>
                  <a:cubicBezTo>
                    <a:pt x="17" y="24"/>
                    <a:pt x="17" y="24"/>
                    <a:pt x="17" y="24"/>
                  </a:cubicBezTo>
                  <a:cubicBezTo>
                    <a:pt x="17" y="24"/>
                    <a:pt x="28" y="16"/>
                    <a:pt x="35" y="14"/>
                  </a:cubicBezTo>
                  <a:cubicBezTo>
                    <a:pt x="38" y="13"/>
                    <a:pt x="42" y="12"/>
                    <a:pt x="42" y="12"/>
                  </a:cubicBezTo>
                  <a:cubicBezTo>
                    <a:pt x="42" y="12"/>
                    <a:pt x="43" y="9"/>
                    <a:pt x="43" y="7"/>
                  </a:cubicBezTo>
                  <a:cubicBezTo>
                    <a:pt x="44" y="4"/>
                    <a:pt x="47" y="0"/>
                    <a:pt x="47" y="0"/>
                  </a:cubicBezTo>
                  <a:cubicBezTo>
                    <a:pt x="0" y="27"/>
                    <a:pt x="0" y="27"/>
                    <a:pt x="0" y="27"/>
                  </a:cubicBezTo>
                  <a:cubicBezTo>
                    <a:pt x="1" y="31"/>
                    <a:pt x="1" y="31"/>
                    <a:pt x="1" y="31"/>
                  </a:cubicBezTo>
                  <a:cubicBezTo>
                    <a:pt x="6" y="30"/>
                    <a:pt x="6" y="30"/>
                    <a:pt x="6" y="30"/>
                  </a:cubicBezTo>
                  <a:cubicBezTo>
                    <a:pt x="28" y="75"/>
                    <a:pt x="28" y="75"/>
                    <a:pt x="28" y="75"/>
                  </a:cubicBezTo>
                  <a:cubicBezTo>
                    <a:pt x="27" y="79"/>
                    <a:pt x="27" y="79"/>
                    <a:pt x="27" y="79"/>
                  </a:cubicBezTo>
                  <a:lnTo>
                    <a:pt x="29"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sp>
          <p:nvSpPr>
            <p:cNvPr id="58" name="Freeform 57"/>
            <p:cNvSpPr>
              <a:spLocks noEditPoints="1"/>
            </p:cNvSpPr>
            <p:nvPr/>
          </p:nvSpPr>
          <p:spPr bwMode="auto">
            <a:xfrm>
              <a:off x="7685088" y="4448175"/>
              <a:ext cx="254000" cy="468313"/>
            </a:xfrm>
            <a:custGeom>
              <a:avLst/>
              <a:gdLst>
                <a:gd name="T0" fmla="*/ 334 w 401"/>
                <a:gd name="T1" fmla="*/ 149 h 738"/>
                <a:gd name="T2" fmla="*/ 224 w 401"/>
                <a:gd name="T3" fmla="*/ 31 h 738"/>
                <a:gd name="T4" fmla="*/ 177 w 401"/>
                <a:gd name="T5" fmla="*/ 31 h 738"/>
                <a:gd name="T6" fmla="*/ 67 w 401"/>
                <a:gd name="T7" fmla="*/ 149 h 738"/>
                <a:gd name="T8" fmla="*/ 0 w 401"/>
                <a:gd name="T9" fmla="*/ 273 h 738"/>
                <a:gd name="T10" fmla="*/ 200 w 401"/>
                <a:gd name="T11" fmla="*/ 738 h 738"/>
                <a:gd name="T12" fmla="*/ 401 w 401"/>
                <a:gd name="T13" fmla="*/ 273 h 738"/>
                <a:gd name="T14" fmla="*/ 263 w 401"/>
                <a:gd name="T15" fmla="*/ 199 h 738"/>
                <a:gd name="T16" fmla="*/ 312 w 401"/>
                <a:gd name="T17" fmla="*/ 149 h 738"/>
                <a:gd name="T18" fmla="*/ 224 w 401"/>
                <a:gd name="T19" fmla="*/ 89 h 738"/>
                <a:gd name="T20" fmla="*/ 200 w 401"/>
                <a:gd name="T21" fmla="*/ 199 h 738"/>
                <a:gd name="T22" fmla="*/ 241 w 401"/>
                <a:gd name="T23" fmla="*/ 147 h 738"/>
                <a:gd name="T24" fmla="*/ 200 w 401"/>
                <a:gd name="T25" fmla="*/ 17 h 738"/>
                <a:gd name="T26" fmla="*/ 238 w 401"/>
                <a:gd name="T27" fmla="*/ 61 h 738"/>
                <a:gd name="T28" fmla="*/ 194 w 401"/>
                <a:gd name="T29" fmla="*/ 92 h 738"/>
                <a:gd name="T30" fmla="*/ 177 w 401"/>
                <a:gd name="T31" fmla="*/ 89 h 738"/>
                <a:gd name="T32" fmla="*/ 177 w 401"/>
                <a:gd name="T33" fmla="*/ 89 h 738"/>
                <a:gd name="T34" fmla="*/ 138 w 401"/>
                <a:gd name="T35" fmla="*/ 147 h 738"/>
                <a:gd name="T36" fmla="*/ 200 w 401"/>
                <a:gd name="T37" fmla="*/ 221 h 738"/>
                <a:gd name="T38" fmla="*/ 294 w 401"/>
                <a:gd name="T39" fmla="*/ 231 h 738"/>
                <a:gd name="T40" fmla="*/ 225 w 401"/>
                <a:gd name="T41" fmla="*/ 274 h 738"/>
                <a:gd name="T42" fmla="*/ 177 w 401"/>
                <a:gd name="T43" fmla="*/ 241 h 738"/>
                <a:gd name="T44" fmla="*/ 174 w 401"/>
                <a:gd name="T45" fmla="*/ 272 h 738"/>
                <a:gd name="T46" fmla="*/ 106 w 401"/>
                <a:gd name="T47" fmla="*/ 231 h 738"/>
                <a:gd name="T48" fmla="*/ 41 w 401"/>
                <a:gd name="T49" fmla="*/ 391 h 738"/>
                <a:gd name="T50" fmla="*/ 168 w 401"/>
                <a:gd name="T51" fmla="*/ 357 h 738"/>
                <a:gd name="T52" fmla="*/ 47 w 401"/>
                <a:gd name="T53" fmla="*/ 413 h 738"/>
                <a:gd name="T54" fmla="*/ 47 w 401"/>
                <a:gd name="T55" fmla="*/ 413 h 738"/>
                <a:gd name="T56" fmla="*/ 152 w 401"/>
                <a:gd name="T57" fmla="*/ 650 h 738"/>
                <a:gd name="T58" fmla="*/ 249 w 401"/>
                <a:gd name="T59" fmla="*/ 650 h 738"/>
                <a:gd name="T60" fmla="*/ 227 w 401"/>
                <a:gd name="T61" fmla="*/ 534 h 738"/>
                <a:gd name="T62" fmla="*/ 194 w 401"/>
                <a:gd name="T63" fmla="*/ 711 h 738"/>
                <a:gd name="T64" fmla="*/ 93 w 401"/>
                <a:gd name="T65" fmla="*/ 534 h 738"/>
                <a:gd name="T66" fmla="*/ 173 w 401"/>
                <a:gd name="T67" fmla="*/ 413 h 738"/>
                <a:gd name="T68" fmla="*/ 330 w 401"/>
                <a:gd name="T69" fmla="*/ 484 h 738"/>
                <a:gd name="T70" fmla="*/ 189 w 401"/>
                <a:gd name="T71" fmla="*/ 391 h 738"/>
                <a:gd name="T72" fmla="*/ 230 w 401"/>
                <a:gd name="T73" fmla="*/ 391 h 738"/>
                <a:gd name="T74" fmla="*/ 249 w 401"/>
                <a:gd name="T75" fmla="*/ 413 h 738"/>
                <a:gd name="T76" fmla="*/ 307 w 401"/>
                <a:gd name="T77" fmla="*/ 391 h 738"/>
                <a:gd name="T78" fmla="*/ 361 w 401"/>
                <a:gd name="T79" fmla="*/ 391 h 738"/>
                <a:gd name="T80" fmla="*/ 374 w 401"/>
                <a:gd name="T81" fmla="*/ 336 h 738"/>
                <a:gd name="T82" fmla="*/ 200 w 401"/>
                <a:gd name="T83" fmla="*/ 364 h 738"/>
                <a:gd name="T84" fmla="*/ 29 w 401"/>
                <a:gd name="T85" fmla="*/ 336 h 738"/>
                <a:gd name="T86" fmla="*/ 132 w 401"/>
                <a:gd name="T87" fmla="*/ 256 h 738"/>
                <a:gd name="T88" fmla="*/ 145 w 401"/>
                <a:gd name="T89" fmla="*/ 300 h 738"/>
                <a:gd name="T90" fmla="*/ 194 w 401"/>
                <a:gd name="T91" fmla="*/ 273 h 738"/>
                <a:gd name="T92" fmla="*/ 198 w 401"/>
                <a:gd name="T93" fmla="*/ 252 h 738"/>
                <a:gd name="T94" fmla="*/ 205 w 401"/>
                <a:gd name="T95" fmla="*/ 278 h 738"/>
                <a:gd name="T96" fmla="*/ 281 w 401"/>
                <a:gd name="T97" fmla="*/ 280 h 738"/>
                <a:gd name="T98" fmla="*/ 294 w 401"/>
                <a:gd name="T99" fmla="*/ 252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01" h="738">
                  <a:moveTo>
                    <a:pt x="392" y="207"/>
                  </a:moveTo>
                  <a:cubicBezTo>
                    <a:pt x="389" y="199"/>
                    <a:pt x="389" y="199"/>
                    <a:pt x="389" y="199"/>
                  </a:cubicBezTo>
                  <a:cubicBezTo>
                    <a:pt x="334" y="199"/>
                    <a:pt x="334" y="199"/>
                    <a:pt x="334" y="199"/>
                  </a:cubicBezTo>
                  <a:cubicBezTo>
                    <a:pt x="334" y="149"/>
                    <a:pt x="334" y="149"/>
                    <a:pt x="334" y="149"/>
                  </a:cubicBezTo>
                  <a:cubicBezTo>
                    <a:pt x="334" y="135"/>
                    <a:pt x="327" y="121"/>
                    <a:pt x="308" y="115"/>
                  </a:cubicBezTo>
                  <a:cubicBezTo>
                    <a:pt x="295" y="99"/>
                    <a:pt x="276" y="85"/>
                    <a:pt x="255" y="76"/>
                  </a:cubicBezTo>
                  <a:cubicBezTo>
                    <a:pt x="255" y="31"/>
                    <a:pt x="255" y="31"/>
                    <a:pt x="255" y="31"/>
                  </a:cubicBezTo>
                  <a:cubicBezTo>
                    <a:pt x="224" y="31"/>
                    <a:pt x="224" y="31"/>
                    <a:pt x="224" y="31"/>
                  </a:cubicBezTo>
                  <a:cubicBezTo>
                    <a:pt x="224" y="0"/>
                    <a:pt x="224" y="0"/>
                    <a:pt x="224" y="0"/>
                  </a:cubicBezTo>
                  <a:cubicBezTo>
                    <a:pt x="200" y="0"/>
                    <a:pt x="200" y="0"/>
                    <a:pt x="200" y="0"/>
                  </a:cubicBezTo>
                  <a:cubicBezTo>
                    <a:pt x="177" y="0"/>
                    <a:pt x="177" y="0"/>
                    <a:pt x="177" y="0"/>
                  </a:cubicBezTo>
                  <a:cubicBezTo>
                    <a:pt x="177" y="31"/>
                    <a:pt x="177" y="31"/>
                    <a:pt x="177" y="31"/>
                  </a:cubicBezTo>
                  <a:cubicBezTo>
                    <a:pt x="146" y="31"/>
                    <a:pt x="146" y="31"/>
                    <a:pt x="146" y="31"/>
                  </a:cubicBezTo>
                  <a:cubicBezTo>
                    <a:pt x="146" y="76"/>
                    <a:pt x="146" y="76"/>
                    <a:pt x="146" y="76"/>
                  </a:cubicBezTo>
                  <a:cubicBezTo>
                    <a:pt x="125" y="85"/>
                    <a:pt x="106" y="99"/>
                    <a:pt x="93" y="115"/>
                  </a:cubicBezTo>
                  <a:cubicBezTo>
                    <a:pt x="74" y="121"/>
                    <a:pt x="67" y="135"/>
                    <a:pt x="67" y="149"/>
                  </a:cubicBezTo>
                  <a:cubicBezTo>
                    <a:pt x="67" y="199"/>
                    <a:pt x="67" y="199"/>
                    <a:pt x="67" y="199"/>
                  </a:cubicBezTo>
                  <a:cubicBezTo>
                    <a:pt x="13" y="199"/>
                    <a:pt x="13" y="199"/>
                    <a:pt x="13" y="199"/>
                  </a:cubicBezTo>
                  <a:cubicBezTo>
                    <a:pt x="10" y="207"/>
                    <a:pt x="10" y="207"/>
                    <a:pt x="10" y="207"/>
                  </a:cubicBezTo>
                  <a:cubicBezTo>
                    <a:pt x="3" y="227"/>
                    <a:pt x="0" y="249"/>
                    <a:pt x="0" y="273"/>
                  </a:cubicBezTo>
                  <a:cubicBezTo>
                    <a:pt x="0" y="347"/>
                    <a:pt x="28" y="433"/>
                    <a:pt x="55" y="501"/>
                  </a:cubicBezTo>
                  <a:cubicBezTo>
                    <a:pt x="96" y="602"/>
                    <a:pt x="150" y="695"/>
                    <a:pt x="179" y="726"/>
                  </a:cubicBezTo>
                  <a:cubicBezTo>
                    <a:pt x="185" y="732"/>
                    <a:pt x="191" y="738"/>
                    <a:pt x="200" y="738"/>
                  </a:cubicBezTo>
                  <a:cubicBezTo>
                    <a:pt x="200" y="738"/>
                    <a:pt x="200" y="738"/>
                    <a:pt x="200" y="738"/>
                  </a:cubicBezTo>
                  <a:cubicBezTo>
                    <a:pt x="201" y="738"/>
                    <a:pt x="201" y="738"/>
                    <a:pt x="201" y="738"/>
                  </a:cubicBezTo>
                  <a:cubicBezTo>
                    <a:pt x="210" y="738"/>
                    <a:pt x="215" y="732"/>
                    <a:pt x="222" y="726"/>
                  </a:cubicBezTo>
                  <a:cubicBezTo>
                    <a:pt x="251" y="695"/>
                    <a:pt x="306" y="602"/>
                    <a:pt x="347" y="501"/>
                  </a:cubicBezTo>
                  <a:cubicBezTo>
                    <a:pt x="374" y="433"/>
                    <a:pt x="401" y="347"/>
                    <a:pt x="401" y="273"/>
                  </a:cubicBezTo>
                  <a:cubicBezTo>
                    <a:pt x="401" y="249"/>
                    <a:pt x="399" y="227"/>
                    <a:pt x="392" y="207"/>
                  </a:cubicBezTo>
                  <a:moveTo>
                    <a:pt x="312" y="149"/>
                  </a:moveTo>
                  <a:cubicBezTo>
                    <a:pt x="312" y="199"/>
                    <a:pt x="312" y="199"/>
                    <a:pt x="312" y="199"/>
                  </a:cubicBezTo>
                  <a:cubicBezTo>
                    <a:pt x="263" y="199"/>
                    <a:pt x="263" y="199"/>
                    <a:pt x="263" y="199"/>
                  </a:cubicBezTo>
                  <a:cubicBezTo>
                    <a:pt x="263" y="147"/>
                    <a:pt x="263" y="147"/>
                    <a:pt x="263" y="147"/>
                  </a:cubicBezTo>
                  <a:cubicBezTo>
                    <a:pt x="263" y="140"/>
                    <a:pt x="264" y="139"/>
                    <a:pt x="266" y="138"/>
                  </a:cubicBezTo>
                  <a:cubicBezTo>
                    <a:pt x="268" y="136"/>
                    <a:pt x="275" y="134"/>
                    <a:pt x="290" y="134"/>
                  </a:cubicBezTo>
                  <a:cubicBezTo>
                    <a:pt x="310" y="134"/>
                    <a:pt x="312" y="143"/>
                    <a:pt x="312" y="149"/>
                  </a:cubicBezTo>
                  <a:moveTo>
                    <a:pt x="276" y="113"/>
                  </a:moveTo>
                  <a:cubicBezTo>
                    <a:pt x="269" y="114"/>
                    <a:pt x="261" y="116"/>
                    <a:pt x="255" y="119"/>
                  </a:cubicBezTo>
                  <a:cubicBezTo>
                    <a:pt x="248" y="108"/>
                    <a:pt x="238" y="101"/>
                    <a:pt x="224" y="97"/>
                  </a:cubicBezTo>
                  <a:cubicBezTo>
                    <a:pt x="224" y="89"/>
                    <a:pt x="224" y="89"/>
                    <a:pt x="224" y="89"/>
                  </a:cubicBezTo>
                  <a:cubicBezTo>
                    <a:pt x="243" y="93"/>
                    <a:pt x="262" y="101"/>
                    <a:pt x="276" y="113"/>
                  </a:cubicBezTo>
                  <a:moveTo>
                    <a:pt x="241" y="147"/>
                  </a:moveTo>
                  <a:cubicBezTo>
                    <a:pt x="241" y="199"/>
                    <a:pt x="241" y="199"/>
                    <a:pt x="241" y="199"/>
                  </a:cubicBezTo>
                  <a:cubicBezTo>
                    <a:pt x="200" y="199"/>
                    <a:pt x="200" y="199"/>
                    <a:pt x="200" y="199"/>
                  </a:cubicBezTo>
                  <a:cubicBezTo>
                    <a:pt x="160" y="199"/>
                    <a:pt x="160" y="199"/>
                    <a:pt x="160" y="199"/>
                  </a:cubicBezTo>
                  <a:cubicBezTo>
                    <a:pt x="160" y="147"/>
                    <a:pt x="160" y="147"/>
                    <a:pt x="160" y="147"/>
                  </a:cubicBezTo>
                  <a:cubicBezTo>
                    <a:pt x="160" y="132"/>
                    <a:pt x="170" y="114"/>
                    <a:pt x="200" y="114"/>
                  </a:cubicBezTo>
                  <a:cubicBezTo>
                    <a:pt x="231" y="114"/>
                    <a:pt x="241" y="132"/>
                    <a:pt x="241" y="147"/>
                  </a:cubicBezTo>
                  <a:moveTo>
                    <a:pt x="163" y="48"/>
                  </a:moveTo>
                  <a:cubicBezTo>
                    <a:pt x="194" y="48"/>
                    <a:pt x="194" y="48"/>
                    <a:pt x="194" y="48"/>
                  </a:cubicBezTo>
                  <a:cubicBezTo>
                    <a:pt x="194" y="17"/>
                    <a:pt x="194" y="17"/>
                    <a:pt x="194" y="17"/>
                  </a:cubicBezTo>
                  <a:cubicBezTo>
                    <a:pt x="200" y="17"/>
                    <a:pt x="200" y="17"/>
                    <a:pt x="200" y="17"/>
                  </a:cubicBezTo>
                  <a:cubicBezTo>
                    <a:pt x="207" y="17"/>
                    <a:pt x="207" y="17"/>
                    <a:pt x="207" y="17"/>
                  </a:cubicBezTo>
                  <a:cubicBezTo>
                    <a:pt x="207" y="48"/>
                    <a:pt x="207" y="48"/>
                    <a:pt x="207" y="48"/>
                  </a:cubicBezTo>
                  <a:cubicBezTo>
                    <a:pt x="238" y="48"/>
                    <a:pt x="238" y="48"/>
                    <a:pt x="238" y="48"/>
                  </a:cubicBezTo>
                  <a:cubicBezTo>
                    <a:pt x="238" y="61"/>
                    <a:pt x="238" y="61"/>
                    <a:pt x="238" y="61"/>
                  </a:cubicBezTo>
                  <a:cubicBezTo>
                    <a:pt x="207" y="61"/>
                    <a:pt x="207" y="61"/>
                    <a:pt x="207" y="61"/>
                  </a:cubicBezTo>
                  <a:cubicBezTo>
                    <a:pt x="207" y="92"/>
                    <a:pt x="207" y="92"/>
                    <a:pt x="207" y="92"/>
                  </a:cubicBezTo>
                  <a:cubicBezTo>
                    <a:pt x="200" y="92"/>
                    <a:pt x="200" y="92"/>
                    <a:pt x="200" y="92"/>
                  </a:cubicBezTo>
                  <a:cubicBezTo>
                    <a:pt x="194" y="92"/>
                    <a:pt x="194" y="92"/>
                    <a:pt x="194" y="92"/>
                  </a:cubicBezTo>
                  <a:cubicBezTo>
                    <a:pt x="194" y="61"/>
                    <a:pt x="194" y="61"/>
                    <a:pt x="194" y="61"/>
                  </a:cubicBezTo>
                  <a:cubicBezTo>
                    <a:pt x="163" y="61"/>
                    <a:pt x="163" y="61"/>
                    <a:pt x="163" y="61"/>
                  </a:cubicBezTo>
                  <a:lnTo>
                    <a:pt x="163" y="48"/>
                  </a:lnTo>
                  <a:close/>
                  <a:moveTo>
                    <a:pt x="177" y="89"/>
                  </a:moveTo>
                  <a:cubicBezTo>
                    <a:pt x="177" y="97"/>
                    <a:pt x="177" y="97"/>
                    <a:pt x="177" y="97"/>
                  </a:cubicBezTo>
                  <a:cubicBezTo>
                    <a:pt x="164" y="101"/>
                    <a:pt x="153" y="108"/>
                    <a:pt x="146" y="119"/>
                  </a:cubicBezTo>
                  <a:cubicBezTo>
                    <a:pt x="140" y="116"/>
                    <a:pt x="133" y="114"/>
                    <a:pt x="125" y="113"/>
                  </a:cubicBezTo>
                  <a:cubicBezTo>
                    <a:pt x="140" y="101"/>
                    <a:pt x="158" y="93"/>
                    <a:pt x="177" y="89"/>
                  </a:cubicBezTo>
                  <a:moveTo>
                    <a:pt x="89" y="149"/>
                  </a:moveTo>
                  <a:cubicBezTo>
                    <a:pt x="89" y="143"/>
                    <a:pt x="91" y="134"/>
                    <a:pt x="111" y="134"/>
                  </a:cubicBezTo>
                  <a:cubicBezTo>
                    <a:pt x="126" y="134"/>
                    <a:pt x="133" y="136"/>
                    <a:pt x="136" y="138"/>
                  </a:cubicBezTo>
                  <a:cubicBezTo>
                    <a:pt x="137" y="139"/>
                    <a:pt x="138" y="140"/>
                    <a:pt x="138" y="147"/>
                  </a:cubicBezTo>
                  <a:cubicBezTo>
                    <a:pt x="138" y="199"/>
                    <a:pt x="138" y="199"/>
                    <a:pt x="138" y="199"/>
                  </a:cubicBezTo>
                  <a:cubicBezTo>
                    <a:pt x="89" y="199"/>
                    <a:pt x="89" y="199"/>
                    <a:pt x="89" y="199"/>
                  </a:cubicBezTo>
                  <a:lnTo>
                    <a:pt x="89" y="149"/>
                  </a:lnTo>
                  <a:close/>
                  <a:moveTo>
                    <a:pt x="200" y="221"/>
                  </a:moveTo>
                  <a:cubicBezTo>
                    <a:pt x="200" y="221"/>
                    <a:pt x="200" y="221"/>
                    <a:pt x="200" y="221"/>
                  </a:cubicBezTo>
                  <a:cubicBezTo>
                    <a:pt x="374" y="221"/>
                    <a:pt x="374" y="221"/>
                    <a:pt x="374" y="221"/>
                  </a:cubicBezTo>
                  <a:cubicBezTo>
                    <a:pt x="374" y="224"/>
                    <a:pt x="375" y="228"/>
                    <a:pt x="376" y="231"/>
                  </a:cubicBezTo>
                  <a:cubicBezTo>
                    <a:pt x="294" y="231"/>
                    <a:pt x="294" y="231"/>
                    <a:pt x="294" y="231"/>
                  </a:cubicBezTo>
                  <a:cubicBezTo>
                    <a:pt x="260" y="231"/>
                    <a:pt x="245" y="240"/>
                    <a:pt x="245" y="259"/>
                  </a:cubicBezTo>
                  <a:cubicBezTo>
                    <a:pt x="245" y="266"/>
                    <a:pt x="248" y="272"/>
                    <a:pt x="254" y="277"/>
                  </a:cubicBezTo>
                  <a:cubicBezTo>
                    <a:pt x="250" y="279"/>
                    <a:pt x="233" y="284"/>
                    <a:pt x="231" y="285"/>
                  </a:cubicBezTo>
                  <a:cubicBezTo>
                    <a:pt x="229" y="283"/>
                    <a:pt x="225" y="280"/>
                    <a:pt x="225" y="274"/>
                  </a:cubicBezTo>
                  <a:cubicBezTo>
                    <a:pt x="226" y="272"/>
                    <a:pt x="230" y="266"/>
                    <a:pt x="230" y="258"/>
                  </a:cubicBezTo>
                  <a:cubicBezTo>
                    <a:pt x="230" y="246"/>
                    <a:pt x="222" y="234"/>
                    <a:pt x="200" y="233"/>
                  </a:cubicBezTo>
                  <a:cubicBezTo>
                    <a:pt x="190" y="233"/>
                    <a:pt x="184" y="236"/>
                    <a:pt x="178" y="240"/>
                  </a:cubicBezTo>
                  <a:cubicBezTo>
                    <a:pt x="178" y="241"/>
                    <a:pt x="178" y="241"/>
                    <a:pt x="177" y="241"/>
                  </a:cubicBezTo>
                  <a:cubicBezTo>
                    <a:pt x="168" y="244"/>
                    <a:pt x="163" y="250"/>
                    <a:pt x="163" y="258"/>
                  </a:cubicBezTo>
                  <a:cubicBezTo>
                    <a:pt x="163" y="267"/>
                    <a:pt x="163" y="267"/>
                    <a:pt x="163" y="267"/>
                  </a:cubicBezTo>
                  <a:cubicBezTo>
                    <a:pt x="163" y="267"/>
                    <a:pt x="167" y="267"/>
                    <a:pt x="169" y="268"/>
                  </a:cubicBezTo>
                  <a:cubicBezTo>
                    <a:pt x="172" y="269"/>
                    <a:pt x="173" y="270"/>
                    <a:pt x="174" y="272"/>
                  </a:cubicBezTo>
                  <a:cubicBezTo>
                    <a:pt x="176" y="275"/>
                    <a:pt x="174" y="283"/>
                    <a:pt x="169" y="285"/>
                  </a:cubicBezTo>
                  <a:cubicBezTo>
                    <a:pt x="167" y="284"/>
                    <a:pt x="150" y="279"/>
                    <a:pt x="146" y="277"/>
                  </a:cubicBezTo>
                  <a:cubicBezTo>
                    <a:pt x="152" y="272"/>
                    <a:pt x="156" y="266"/>
                    <a:pt x="156" y="259"/>
                  </a:cubicBezTo>
                  <a:cubicBezTo>
                    <a:pt x="156" y="240"/>
                    <a:pt x="141" y="231"/>
                    <a:pt x="106" y="231"/>
                  </a:cubicBezTo>
                  <a:cubicBezTo>
                    <a:pt x="26" y="231"/>
                    <a:pt x="26" y="231"/>
                    <a:pt x="26" y="231"/>
                  </a:cubicBezTo>
                  <a:cubicBezTo>
                    <a:pt x="27" y="228"/>
                    <a:pt x="28" y="224"/>
                    <a:pt x="29" y="221"/>
                  </a:cubicBezTo>
                  <a:lnTo>
                    <a:pt x="200" y="221"/>
                  </a:lnTo>
                  <a:close/>
                  <a:moveTo>
                    <a:pt x="41" y="391"/>
                  </a:moveTo>
                  <a:cubicBezTo>
                    <a:pt x="38" y="379"/>
                    <a:pt x="35" y="369"/>
                    <a:pt x="33" y="357"/>
                  </a:cubicBezTo>
                  <a:cubicBezTo>
                    <a:pt x="57" y="354"/>
                    <a:pt x="116" y="344"/>
                    <a:pt x="158" y="338"/>
                  </a:cubicBezTo>
                  <a:lnTo>
                    <a:pt x="41" y="391"/>
                  </a:lnTo>
                  <a:close/>
                  <a:moveTo>
                    <a:pt x="168" y="357"/>
                  </a:moveTo>
                  <a:cubicBezTo>
                    <a:pt x="145" y="391"/>
                    <a:pt x="145" y="391"/>
                    <a:pt x="145" y="391"/>
                  </a:cubicBezTo>
                  <a:cubicBezTo>
                    <a:pt x="95" y="391"/>
                    <a:pt x="95" y="391"/>
                    <a:pt x="95" y="391"/>
                  </a:cubicBezTo>
                  <a:lnTo>
                    <a:pt x="168" y="357"/>
                  </a:lnTo>
                  <a:close/>
                  <a:moveTo>
                    <a:pt x="47" y="413"/>
                  </a:moveTo>
                  <a:cubicBezTo>
                    <a:pt x="152" y="413"/>
                    <a:pt x="152" y="413"/>
                    <a:pt x="152" y="413"/>
                  </a:cubicBezTo>
                  <a:cubicBezTo>
                    <a:pt x="152" y="463"/>
                    <a:pt x="152" y="463"/>
                    <a:pt x="152" y="463"/>
                  </a:cubicBezTo>
                  <a:cubicBezTo>
                    <a:pt x="64" y="463"/>
                    <a:pt x="64" y="463"/>
                    <a:pt x="64" y="463"/>
                  </a:cubicBezTo>
                  <a:cubicBezTo>
                    <a:pt x="58" y="446"/>
                    <a:pt x="52" y="429"/>
                    <a:pt x="47" y="413"/>
                  </a:cubicBezTo>
                  <a:moveTo>
                    <a:pt x="152" y="650"/>
                  </a:moveTo>
                  <a:cubicBezTo>
                    <a:pt x="137" y="623"/>
                    <a:pt x="119" y="591"/>
                    <a:pt x="103" y="556"/>
                  </a:cubicBezTo>
                  <a:cubicBezTo>
                    <a:pt x="152" y="556"/>
                    <a:pt x="152" y="556"/>
                    <a:pt x="152" y="556"/>
                  </a:cubicBezTo>
                  <a:lnTo>
                    <a:pt x="152" y="650"/>
                  </a:lnTo>
                  <a:close/>
                  <a:moveTo>
                    <a:pt x="249" y="650"/>
                  </a:moveTo>
                  <a:cubicBezTo>
                    <a:pt x="249" y="556"/>
                    <a:pt x="249" y="556"/>
                    <a:pt x="249" y="556"/>
                  </a:cubicBezTo>
                  <a:cubicBezTo>
                    <a:pt x="299" y="556"/>
                    <a:pt x="299" y="556"/>
                    <a:pt x="299" y="556"/>
                  </a:cubicBezTo>
                  <a:cubicBezTo>
                    <a:pt x="282" y="591"/>
                    <a:pt x="265" y="623"/>
                    <a:pt x="249" y="650"/>
                  </a:cubicBezTo>
                  <a:moveTo>
                    <a:pt x="327" y="492"/>
                  </a:moveTo>
                  <a:cubicBezTo>
                    <a:pt x="321" y="507"/>
                    <a:pt x="314" y="520"/>
                    <a:pt x="308" y="534"/>
                  </a:cubicBezTo>
                  <a:cubicBezTo>
                    <a:pt x="238" y="534"/>
                    <a:pt x="238" y="534"/>
                    <a:pt x="238" y="534"/>
                  </a:cubicBezTo>
                  <a:cubicBezTo>
                    <a:pt x="227" y="534"/>
                    <a:pt x="227" y="534"/>
                    <a:pt x="227" y="534"/>
                  </a:cubicBezTo>
                  <a:cubicBezTo>
                    <a:pt x="227" y="684"/>
                    <a:pt x="227" y="684"/>
                    <a:pt x="227" y="684"/>
                  </a:cubicBezTo>
                  <a:cubicBezTo>
                    <a:pt x="219" y="695"/>
                    <a:pt x="212" y="704"/>
                    <a:pt x="206" y="711"/>
                  </a:cubicBezTo>
                  <a:cubicBezTo>
                    <a:pt x="204" y="712"/>
                    <a:pt x="202" y="715"/>
                    <a:pt x="200" y="716"/>
                  </a:cubicBezTo>
                  <a:cubicBezTo>
                    <a:pt x="199" y="715"/>
                    <a:pt x="196" y="712"/>
                    <a:pt x="194" y="711"/>
                  </a:cubicBezTo>
                  <a:cubicBezTo>
                    <a:pt x="188" y="704"/>
                    <a:pt x="182" y="695"/>
                    <a:pt x="173" y="684"/>
                  </a:cubicBezTo>
                  <a:cubicBezTo>
                    <a:pt x="173" y="534"/>
                    <a:pt x="173" y="534"/>
                    <a:pt x="173" y="534"/>
                  </a:cubicBezTo>
                  <a:cubicBezTo>
                    <a:pt x="163" y="534"/>
                    <a:pt x="163" y="534"/>
                    <a:pt x="163" y="534"/>
                  </a:cubicBezTo>
                  <a:cubicBezTo>
                    <a:pt x="93" y="534"/>
                    <a:pt x="93" y="534"/>
                    <a:pt x="93" y="534"/>
                  </a:cubicBezTo>
                  <a:cubicBezTo>
                    <a:pt x="87" y="520"/>
                    <a:pt x="81" y="507"/>
                    <a:pt x="75" y="492"/>
                  </a:cubicBezTo>
                  <a:cubicBezTo>
                    <a:pt x="74" y="490"/>
                    <a:pt x="73" y="487"/>
                    <a:pt x="72" y="484"/>
                  </a:cubicBezTo>
                  <a:cubicBezTo>
                    <a:pt x="173" y="484"/>
                    <a:pt x="173" y="484"/>
                    <a:pt x="173" y="484"/>
                  </a:cubicBezTo>
                  <a:cubicBezTo>
                    <a:pt x="173" y="413"/>
                    <a:pt x="173" y="413"/>
                    <a:pt x="173" y="413"/>
                  </a:cubicBezTo>
                  <a:cubicBezTo>
                    <a:pt x="200" y="413"/>
                    <a:pt x="200" y="413"/>
                    <a:pt x="200" y="413"/>
                  </a:cubicBezTo>
                  <a:cubicBezTo>
                    <a:pt x="227" y="413"/>
                    <a:pt x="227" y="413"/>
                    <a:pt x="227" y="413"/>
                  </a:cubicBezTo>
                  <a:cubicBezTo>
                    <a:pt x="227" y="484"/>
                    <a:pt x="227" y="484"/>
                    <a:pt x="227" y="484"/>
                  </a:cubicBezTo>
                  <a:cubicBezTo>
                    <a:pt x="330" y="484"/>
                    <a:pt x="330" y="484"/>
                    <a:pt x="330" y="484"/>
                  </a:cubicBezTo>
                  <a:cubicBezTo>
                    <a:pt x="329" y="487"/>
                    <a:pt x="328" y="490"/>
                    <a:pt x="327" y="492"/>
                  </a:cubicBezTo>
                  <a:moveTo>
                    <a:pt x="171" y="391"/>
                  </a:moveTo>
                  <a:cubicBezTo>
                    <a:pt x="189" y="364"/>
                    <a:pt x="189" y="364"/>
                    <a:pt x="189" y="364"/>
                  </a:cubicBezTo>
                  <a:cubicBezTo>
                    <a:pt x="189" y="391"/>
                    <a:pt x="189" y="391"/>
                    <a:pt x="189" y="391"/>
                  </a:cubicBezTo>
                  <a:lnTo>
                    <a:pt x="171" y="391"/>
                  </a:lnTo>
                  <a:close/>
                  <a:moveTo>
                    <a:pt x="211" y="391"/>
                  </a:moveTo>
                  <a:cubicBezTo>
                    <a:pt x="211" y="364"/>
                    <a:pt x="211" y="364"/>
                    <a:pt x="211" y="364"/>
                  </a:cubicBezTo>
                  <a:cubicBezTo>
                    <a:pt x="230" y="391"/>
                    <a:pt x="230" y="391"/>
                    <a:pt x="230" y="391"/>
                  </a:cubicBezTo>
                  <a:lnTo>
                    <a:pt x="211" y="391"/>
                  </a:lnTo>
                  <a:close/>
                  <a:moveTo>
                    <a:pt x="338" y="463"/>
                  </a:moveTo>
                  <a:cubicBezTo>
                    <a:pt x="249" y="463"/>
                    <a:pt x="249" y="463"/>
                    <a:pt x="249" y="463"/>
                  </a:cubicBezTo>
                  <a:cubicBezTo>
                    <a:pt x="249" y="413"/>
                    <a:pt x="249" y="413"/>
                    <a:pt x="249" y="413"/>
                  </a:cubicBezTo>
                  <a:cubicBezTo>
                    <a:pt x="355" y="413"/>
                    <a:pt x="355" y="413"/>
                    <a:pt x="355" y="413"/>
                  </a:cubicBezTo>
                  <a:cubicBezTo>
                    <a:pt x="350" y="429"/>
                    <a:pt x="344" y="446"/>
                    <a:pt x="338" y="463"/>
                  </a:cubicBezTo>
                  <a:moveTo>
                    <a:pt x="232" y="357"/>
                  </a:moveTo>
                  <a:cubicBezTo>
                    <a:pt x="307" y="391"/>
                    <a:pt x="307" y="391"/>
                    <a:pt x="307" y="391"/>
                  </a:cubicBezTo>
                  <a:cubicBezTo>
                    <a:pt x="256" y="391"/>
                    <a:pt x="256" y="391"/>
                    <a:pt x="256" y="391"/>
                  </a:cubicBezTo>
                  <a:lnTo>
                    <a:pt x="232" y="357"/>
                  </a:lnTo>
                  <a:close/>
                  <a:moveTo>
                    <a:pt x="361" y="391"/>
                  </a:moveTo>
                  <a:cubicBezTo>
                    <a:pt x="361" y="391"/>
                    <a:pt x="361" y="391"/>
                    <a:pt x="361" y="391"/>
                  </a:cubicBezTo>
                  <a:cubicBezTo>
                    <a:pt x="244" y="338"/>
                    <a:pt x="244" y="338"/>
                    <a:pt x="244" y="338"/>
                  </a:cubicBezTo>
                  <a:cubicBezTo>
                    <a:pt x="285" y="344"/>
                    <a:pt x="345" y="354"/>
                    <a:pt x="369" y="357"/>
                  </a:cubicBezTo>
                  <a:cubicBezTo>
                    <a:pt x="367" y="369"/>
                    <a:pt x="364" y="379"/>
                    <a:pt x="361" y="391"/>
                  </a:cubicBezTo>
                  <a:moveTo>
                    <a:pt x="374" y="336"/>
                  </a:moveTo>
                  <a:cubicBezTo>
                    <a:pt x="235" y="315"/>
                    <a:pt x="235" y="315"/>
                    <a:pt x="235" y="315"/>
                  </a:cubicBezTo>
                  <a:cubicBezTo>
                    <a:pt x="236" y="319"/>
                    <a:pt x="238" y="324"/>
                    <a:pt x="238" y="329"/>
                  </a:cubicBezTo>
                  <a:cubicBezTo>
                    <a:pt x="238" y="348"/>
                    <a:pt x="222" y="364"/>
                    <a:pt x="201" y="364"/>
                  </a:cubicBezTo>
                  <a:cubicBezTo>
                    <a:pt x="200" y="364"/>
                    <a:pt x="200" y="364"/>
                    <a:pt x="200" y="364"/>
                  </a:cubicBezTo>
                  <a:cubicBezTo>
                    <a:pt x="199" y="364"/>
                    <a:pt x="199" y="364"/>
                    <a:pt x="199" y="364"/>
                  </a:cubicBezTo>
                  <a:cubicBezTo>
                    <a:pt x="179" y="364"/>
                    <a:pt x="164" y="348"/>
                    <a:pt x="164" y="329"/>
                  </a:cubicBezTo>
                  <a:cubicBezTo>
                    <a:pt x="164" y="324"/>
                    <a:pt x="165" y="319"/>
                    <a:pt x="167" y="315"/>
                  </a:cubicBezTo>
                  <a:cubicBezTo>
                    <a:pt x="29" y="336"/>
                    <a:pt x="29" y="336"/>
                    <a:pt x="29" y="336"/>
                  </a:cubicBezTo>
                  <a:cubicBezTo>
                    <a:pt x="24" y="313"/>
                    <a:pt x="22" y="292"/>
                    <a:pt x="22" y="272"/>
                  </a:cubicBezTo>
                  <a:cubicBezTo>
                    <a:pt x="22" y="265"/>
                    <a:pt x="23" y="259"/>
                    <a:pt x="23" y="252"/>
                  </a:cubicBezTo>
                  <a:cubicBezTo>
                    <a:pt x="106" y="252"/>
                    <a:pt x="106" y="252"/>
                    <a:pt x="106" y="252"/>
                  </a:cubicBezTo>
                  <a:cubicBezTo>
                    <a:pt x="129" y="252"/>
                    <a:pt x="131" y="255"/>
                    <a:pt x="132" y="256"/>
                  </a:cubicBezTo>
                  <a:cubicBezTo>
                    <a:pt x="133" y="257"/>
                    <a:pt x="134" y="261"/>
                    <a:pt x="132" y="262"/>
                  </a:cubicBezTo>
                  <a:cubicBezTo>
                    <a:pt x="126" y="265"/>
                    <a:pt x="119" y="269"/>
                    <a:pt x="119" y="280"/>
                  </a:cubicBezTo>
                  <a:cubicBezTo>
                    <a:pt x="119" y="280"/>
                    <a:pt x="119" y="280"/>
                    <a:pt x="119" y="280"/>
                  </a:cubicBezTo>
                  <a:cubicBezTo>
                    <a:pt x="119" y="289"/>
                    <a:pt x="127" y="293"/>
                    <a:pt x="145" y="300"/>
                  </a:cubicBezTo>
                  <a:cubicBezTo>
                    <a:pt x="151" y="302"/>
                    <a:pt x="170" y="309"/>
                    <a:pt x="170" y="309"/>
                  </a:cubicBezTo>
                  <a:cubicBezTo>
                    <a:pt x="174" y="307"/>
                    <a:pt x="174" y="307"/>
                    <a:pt x="174" y="307"/>
                  </a:cubicBezTo>
                  <a:cubicBezTo>
                    <a:pt x="180" y="304"/>
                    <a:pt x="194" y="295"/>
                    <a:pt x="194" y="278"/>
                  </a:cubicBezTo>
                  <a:cubicBezTo>
                    <a:pt x="194" y="276"/>
                    <a:pt x="194" y="275"/>
                    <a:pt x="194" y="273"/>
                  </a:cubicBezTo>
                  <a:cubicBezTo>
                    <a:pt x="194" y="271"/>
                    <a:pt x="193" y="269"/>
                    <a:pt x="192" y="268"/>
                  </a:cubicBezTo>
                  <a:cubicBezTo>
                    <a:pt x="192" y="268"/>
                    <a:pt x="192" y="268"/>
                    <a:pt x="192" y="268"/>
                  </a:cubicBezTo>
                  <a:cubicBezTo>
                    <a:pt x="189" y="262"/>
                    <a:pt x="185" y="260"/>
                    <a:pt x="185" y="260"/>
                  </a:cubicBezTo>
                  <a:cubicBezTo>
                    <a:pt x="185" y="260"/>
                    <a:pt x="187" y="253"/>
                    <a:pt x="198" y="252"/>
                  </a:cubicBezTo>
                  <a:cubicBezTo>
                    <a:pt x="198" y="252"/>
                    <a:pt x="199" y="252"/>
                    <a:pt x="200" y="252"/>
                  </a:cubicBezTo>
                  <a:cubicBezTo>
                    <a:pt x="200" y="252"/>
                    <a:pt x="200" y="252"/>
                    <a:pt x="200" y="252"/>
                  </a:cubicBezTo>
                  <a:cubicBezTo>
                    <a:pt x="206" y="252"/>
                    <a:pt x="210" y="256"/>
                    <a:pt x="210" y="262"/>
                  </a:cubicBezTo>
                  <a:cubicBezTo>
                    <a:pt x="210" y="268"/>
                    <a:pt x="205" y="270"/>
                    <a:pt x="205" y="278"/>
                  </a:cubicBezTo>
                  <a:cubicBezTo>
                    <a:pt x="205" y="295"/>
                    <a:pt x="219" y="304"/>
                    <a:pt x="226" y="307"/>
                  </a:cubicBezTo>
                  <a:cubicBezTo>
                    <a:pt x="230" y="309"/>
                    <a:pt x="230" y="309"/>
                    <a:pt x="230" y="309"/>
                  </a:cubicBezTo>
                  <a:cubicBezTo>
                    <a:pt x="230" y="309"/>
                    <a:pt x="249" y="302"/>
                    <a:pt x="255" y="300"/>
                  </a:cubicBezTo>
                  <a:cubicBezTo>
                    <a:pt x="274" y="293"/>
                    <a:pt x="281" y="289"/>
                    <a:pt x="281" y="280"/>
                  </a:cubicBezTo>
                  <a:cubicBezTo>
                    <a:pt x="281" y="280"/>
                    <a:pt x="281" y="280"/>
                    <a:pt x="281" y="280"/>
                  </a:cubicBezTo>
                  <a:cubicBezTo>
                    <a:pt x="281" y="269"/>
                    <a:pt x="274" y="265"/>
                    <a:pt x="269" y="262"/>
                  </a:cubicBezTo>
                  <a:cubicBezTo>
                    <a:pt x="266" y="261"/>
                    <a:pt x="267" y="257"/>
                    <a:pt x="269" y="256"/>
                  </a:cubicBezTo>
                  <a:cubicBezTo>
                    <a:pt x="270" y="255"/>
                    <a:pt x="272" y="252"/>
                    <a:pt x="294" y="252"/>
                  </a:cubicBezTo>
                  <a:cubicBezTo>
                    <a:pt x="379" y="252"/>
                    <a:pt x="379" y="252"/>
                    <a:pt x="379" y="252"/>
                  </a:cubicBezTo>
                  <a:cubicBezTo>
                    <a:pt x="379" y="259"/>
                    <a:pt x="380" y="265"/>
                    <a:pt x="380" y="272"/>
                  </a:cubicBezTo>
                  <a:cubicBezTo>
                    <a:pt x="380" y="292"/>
                    <a:pt x="378" y="313"/>
                    <a:pt x="374" y="3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sz="1800"/>
            </a:p>
          </p:txBody>
        </p:sp>
      </p:grpSp>
      <p:sp>
        <p:nvSpPr>
          <p:cNvPr id="31" name="Rechthoek 30">
            <a:extLst>
              <a:ext uri="{FF2B5EF4-FFF2-40B4-BE49-F238E27FC236}">
                <a16:creationId xmlns:a16="http://schemas.microsoft.com/office/drawing/2014/main" id="{2A056ECB-C2E5-4394-8B92-2E9544AAFD12}"/>
              </a:ext>
            </a:extLst>
          </p:cNvPr>
          <p:cNvSpPr/>
          <p:nvPr userDrawn="1"/>
        </p:nvSpPr>
        <p:spPr>
          <a:xfrm>
            <a:off x="358775" y="6183313"/>
            <a:ext cx="8262938" cy="5000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32" name="Afbeelding 10">
            <a:extLst>
              <a:ext uri="{FF2B5EF4-FFF2-40B4-BE49-F238E27FC236}">
                <a16:creationId xmlns:a16="http://schemas.microsoft.com/office/drawing/2014/main" id="{7D55341C-9532-4129-83B8-D45EB444C207}"/>
              </a:ext>
            </a:extLst>
          </p:cNvPr>
          <p:cNvPicPr>
            <a:picLocks noChangeAspect="1"/>
          </p:cNvPicPr>
          <p:nvPr userDrawn="1"/>
        </p:nvPicPr>
        <p:blipFill>
          <a:blip r:embed="rId2" cstate="print"/>
          <a:srcRect/>
          <a:stretch>
            <a:fillRect/>
          </a:stretch>
        </p:blipFill>
        <p:spPr bwMode="auto">
          <a:xfrm>
            <a:off x="7650163" y="5940425"/>
            <a:ext cx="647700" cy="928688"/>
          </a:xfrm>
          <a:prstGeom prst="rect">
            <a:avLst/>
          </a:prstGeom>
          <a:noFill/>
          <a:ln w="9525">
            <a:noFill/>
            <a:miter lim="800000"/>
            <a:headEnd/>
            <a:tailEnd/>
          </a:ln>
        </p:spPr>
      </p:pic>
    </p:spTree>
    <p:extLst>
      <p:ext uri="{BB962C8B-B14F-4D97-AF65-F5344CB8AC3E}">
        <p14:creationId xmlns:p14="http://schemas.microsoft.com/office/powerpoint/2010/main" val="92336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ternatieve Titeldia">
    <p:spTree>
      <p:nvGrpSpPr>
        <p:cNvPr id="1" name=""/>
        <p:cNvGrpSpPr/>
        <p:nvPr/>
      </p:nvGrpSpPr>
      <p:grpSpPr>
        <a:xfrm>
          <a:off x="0" y="0"/>
          <a:ext cx="0" cy="0"/>
          <a:chOff x="0" y="0"/>
          <a:chExt cx="0" cy="0"/>
        </a:xfrm>
      </p:grpSpPr>
      <p:sp>
        <p:nvSpPr>
          <p:cNvPr id="7" name="Rechthoek 6"/>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 name="Titel 1"/>
          <p:cNvSpPr>
            <a:spLocks noGrp="1"/>
          </p:cNvSpPr>
          <p:nvPr>
            <p:ph type="ctrTitle"/>
          </p:nvPr>
        </p:nvSpPr>
        <p:spPr>
          <a:xfrm>
            <a:off x="846000" y="1256035"/>
            <a:ext cx="7452000" cy="711200"/>
          </a:xfrm>
        </p:spPr>
        <p:txBody>
          <a:bodyPr/>
          <a:lstStyle>
            <a:lvl1pPr>
              <a:defRPr>
                <a:solidFill>
                  <a:schemeClr val="tx2"/>
                </a:solidFill>
              </a:defRPr>
            </a:lvl1pPr>
          </a:lstStyle>
          <a:p>
            <a:r>
              <a:rPr lang="nl-NL"/>
              <a:t>Klik om stijl te bewerken</a:t>
            </a:r>
            <a:endParaRPr lang="nl-NL" dirty="0"/>
          </a:p>
        </p:txBody>
      </p:sp>
      <p:sp>
        <p:nvSpPr>
          <p:cNvPr id="3" name="Ondertitel 2"/>
          <p:cNvSpPr>
            <a:spLocks noGrp="1"/>
          </p:cNvSpPr>
          <p:nvPr>
            <p:ph type="subTitle" idx="1"/>
          </p:nvPr>
        </p:nvSpPr>
        <p:spPr>
          <a:xfrm>
            <a:off x="845540" y="1902781"/>
            <a:ext cx="7452000" cy="7112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
        <p:nvSpPr>
          <p:cNvPr id="11" name="Rechthoek 10"/>
          <p:cNvSpPr/>
          <p:nvPr/>
        </p:nvSpPr>
        <p:spPr>
          <a:xfrm>
            <a:off x="521500" y="4944000"/>
            <a:ext cx="8100000" cy="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4" name="Tijdelijke aanduiding voor tekst 13"/>
          <p:cNvSpPr>
            <a:spLocks noGrp="1"/>
          </p:cNvSpPr>
          <p:nvPr>
            <p:ph type="body" sz="quarter" idx="10"/>
          </p:nvPr>
        </p:nvSpPr>
        <p:spPr>
          <a:xfrm>
            <a:off x="846001" y="3543437"/>
            <a:ext cx="5346157" cy="846667"/>
          </a:xfrm>
        </p:spPr>
        <p:txBody>
          <a:bodyPr>
            <a:noAutofit/>
          </a:bodyPr>
          <a:lstStyle>
            <a:lvl1pPr marL="0" indent="0" algn="l">
              <a:buNone/>
              <a:defRPr>
                <a:solidFill>
                  <a:schemeClr val="tx2"/>
                </a:solidFill>
              </a:defRPr>
            </a:lvl1pPr>
          </a:lstStyle>
          <a:p>
            <a:pPr lvl="0"/>
            <a:r>
              <a:rPr lang="nl-NL"/>
              <a:t>Klikken om de tekststijl van het model te bewerken</a:t>
            </a:r>
          </a:p>
        </p:txBody>
      </p:sp>
      <p:sp>
        <p:nvSpPr>
          <p:cNvPr id="9" name="Rechthoek 8"/>
          <p:cNvSpPr/>
          <p:nvPr/>
        </p:nvSpPr>
        <p:spPr>
          <a:xfrm>
            <a:off x="522000" y="624000"/>
            <a:ext cx="8100000" cy="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0" name="Picture 2" descr="D:\Work\UMC St Radboud\Templates\PP-sjabloon\Amalia kinderziekenhuis\Radboudumc_AMALIA_67,5mm_RGB.e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2262" y="5507995"/>
            <a:ext cx="2446088" cy="742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143290"/>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eldia 2">
    <p:spTree>
      <p:nvGrpSpPr>
        <p:cNvPr id="1" name=""/>
        <p:cNvGrpSpPr/>
        <p:nvPr/>
      </p:nvGrpSpPr>
      <p:grpSpPr>
        <a:xfrm>
          <a:off x="0" y="0"/>
          <a:ext cx="0" cy="0"/>
          <a:chOff x="0" y="0"/>
          <a:chExt cx="0" cy="0"/>
        </a:xfrm>
      </p:grpSpPr>
      <p:sp>
        <p:nvSpPr>
          <p:cNvPr id="5" name="Rechthoek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6" name="Rechthoek 5"/>
          <p:cNvSpPr/>
          <p:nvPr userDrawn="1"/>
        </p:nvSpPr>
        <p:spPr>
          <a:xfrm>
            <a:off x="522288" y="5292725"/>
            <a:ext cx="8099425" cy="95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7" name="Afbeelding 11"/>
          <p:cNvPicPr>
            <a:picLocks noChangeAspect="1"/>
          </p:cNvPicPr>
          <p:nvPr userDrawn="1"/>
        </p:nvPicPr>
        <p:blipFill>
          <a:blip r:embed="rId2" cstate="print"/>
          <a:srcRect/>
          <a:stretch>
            <a:fillRect/>
          </a:stretch>
        </p:blipFill>
        <p:spPr bwMode="auto">
          <a:xfrm>
            <a:off x="5867400" y="6264275"/>
            <a:ext cx="2427288" cy="301625"/>
          </a:xfrm>
          <a:prstGeom prst="rect">
            <a:avLst/>
          </a:prstGeom>
          <a:noFill/>
          <a:ln w="9525">
            <a:noFill/>
            <a:miter lim="800000"/>
            <a:headEnd/>
            <a:tailEnd/>
          </a:ln>
        </p:spPr>
      </p:pic>
      <p:sp>
        <p:nvSpPr>
          <p:cNvPr id="8" name="Rechthoek 7"/>
          <p:cNvSpPr/>
          <p:nvPr userDrawn="1"/>
        </p:nvSpPr>
        <p:spPr>
          <a:xfrm>
            <a:off x="522288" y="593725"/>
            <a:ext cx="8099425" cy="5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2" name="Titel 1"/>
          <p:cNvSpPr>
            <a:spLocks noGrp="1"/>
          </p:cNvSpPr>
          <p:nvPr>
            <p:ph type="ctrTitle"/>
          </p:nvPr>
        </p:nvSpPr>
        <p:spPr>
          <a:xfrm>
            <a:off x="846000" y="1003462"/>
            <a:ext cx="7452000" cy="533400"/>
          </a:xfrm>
        </p:spPr>
        <p:txBody>
          <a:bodyPr/>
          <a:lstStyle>
            <a:lvl1pPr>
              <a:defRPr>
                <a:solidFill>
                  <a:schemeClr val="tx2"/>
                </a:solidFill>
              </a:defRPr>
            </a:lvl1pPr>
          </a:lstStyle>
          <a:p>
            <a:r>
              <a:rPr lang="nl-NL"/>
              <a:t>Klik om de stijl te bewerken</a:t>
            </a:r>
            <a:endParaRPr lang="nl-NL" dirty="0"/>
          </a:p>
        </p:txBody>
      </p:sp>
      <p:sp>
        <p:nvSpPr>
          <p:cNvPr id="3" name="Ondertitel 2"/>
          <p:cNvSpPr>
            <a:spLocks noGrp="1"/>
          </p:cNvSpPr>
          <p:nvPr>
            <p:ph type="subTitle" idx="1"/>
          </p:nvPr>
        </p:nvSpPr>
        <p:spPr>
          <a:xfrm>
            <a:off x="845540" y="1650209"/>
            <a:ext cx="7452000" cy="5334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endParaRPr lang="nl-NL" dirty="0"/>
          </a:p>
        </p:txBody>
      </p:sp>
      <p:sp>
        <p:nvSpPr>
          <p:cNvPr id="14" name="Tijdelijke aanduiding voor tekst 13"/>
          <p:cNvSpPr>
            <a:spLocks noGrp="1"/>
          </p:cNvSpPr>
          <p:nvPr>
            <p:ph type="body" sz="quarter" idx="10"/>
          </p:nvPr>
        </p:nvSpPr>
        <p:spPr>
          <a:xfrm>
            <a:off x="846000" y="4078255"/>
            <a:ext cx="5346157" cy="635000"/>
          </a:xfrm>
        </p:spPr>
        <p:txBody>
          <a:bodyPr/>
          <a:lstStyle>
            <a:lvl1pPr marL="0" indent="0" algn="l">
              <a:buNone/>
              <a:defRPr>
                <a:solidFill>
                  <a:schemeClr val="tx2"/>
                </a:solidFill>
              </a:defRPr>
            </a:lvl1pPr>
          </a:lstStyle>
          <a:p>
            <a:pPr lvl="0"/>
            <a:r>
              <a:rPr lang="nl-NL"/>
              <a:t>Klik om de modelstijlen te bewerken</a:t>
            </a:r>
          </a:p>
        </p:txBody>
      </p:sp>
    </p:spTree>
    <p:extLst>
      <p:ext uri="{BB962C8B-B14F-4D97-AF65-F5344CB8AC3E}">
        <p14:creationId xmlns:p14="http://schemas.microsoft.com/office/powerpoint/2010/main" val="3107840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oofdstukdi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datum 2"/>
          <p:cNvSpPr>
            <a:spLocks noGrp="1"/>
          </p:cNvSpPr>
          <p:nvPr>
            <p:ph type="dt" sz="half" idx="10"/>
          </p:nvPr>
        </p:nvSpPr>
        <p:spPr/>
        <p:txBody>
          <a:bodyPr/>
          <a:lstStyle>
            <a:lvl1pPr>
              <a:defRPr>
                <a:solidFill>
                  <a:schemeClr val="accent1"/>
                </a:solidFill>
              </a:defRPr>
            </a:lvl1pPr>
          </a:lstStyle>
          <a:p>
            <a:pPr>
              <a:defRPr/>
            </a:pPr>
            <a:r>
              <a:rPr lang="nl-NL"/>
              <a:t>&lt;datum&gt;</a:t>
            </a:r>
            <a:endParaRPr lang="nl-NL" dirty="0"/>
          </a:p>
        </p:txBody>
      </p:sp>
      <p:sp>
        <p:nvSpPr>
          <p:cNvPr id="4" name="Tijdelijke aanduiding voor voettekst 3"/>
          <p:cNvSpPr>
            <a:spLocks noGrp="1"/>
          </p:cNvSpPr>
          <p:nvPr>
            <p:ph type="ftr" sz="quarter" idx="11"/>
          </p:nvPr>
        </p:nvSpPr>
        <p:spPr/>
        <p:txBody>
          <a:bodyPr/>
          <a:lstStyle>
            <a:lvl1pPr>
              <a:defRPr>
                <a:solidFill>
                  <a:schemeClr val="accent1"/>
                </a:solidFill>
              </a:defRPr>
            </a:lvl1pPr>
          </a:lstStyle>
          <a:p>
            <a:pPr>
              <a:defRPr/>
            </a:pPr>
            <a:r>
              <a:rPr lang="nl-NL"/>
              <a:t>&lt;Titel van de presentatie&gt;</a:t>
            </a:r>
            <a:endParaRPr lang="nl-NL" dirty="0"/>
          </a:p>
        </p:txBody>
      </p:sp>
      <p:sp>
        <p:nvSpPr>
          <p:cNvPr id="5" name="Tijdelijke aanduiding voor dianummer 4"/>
          <p:cNvSpPr>
            <a:spLocks noGrp="1"/>
          </p:cNvSpPr>
          <p:nvPr>
            <p:ph type="sldNum" sz="quarter" idx="12"/>
          </p:nvPr>
        </p:nvSpPr>
        <p:spPr/>
        <p:txBody>
          <a:bodyPr/>
          <a:lstStyle>
            <a:lvl1pPr>
              <a:defRPr>
                <a:solidFill>
                  <a:schemeClr val="accent1"/>
                </a:solidFill>
              </a:defRPr>
            </a:lvl1pPr>
          </a:lstStyle>
          <a:p>
            <a:pPr>
              <a:defRPr/>
            </a:pPr>
            <a:r>
              <a:rPr lang="nl-NL"/>
              <a:t>Pagina </a:t>
            </a:r>
            <a:fld id="{A82AD6F5-E7C4-456F-BC37-31A99580F3D3}" type="slidenum">
              <a:rPr lang="nl-NL" smtClean="0"/>
              <a:pPr>
                <a:defRPr/>
              </a:pPr>
              <a:t>‹nr.›</a:t>
            </a:fld>
            <a:endParaRPr lang="nl-NL" dirty="0"/>
          </a:p>
        </p:txBody>
      </p:sp>
      <p:sp>
        <p:nvSpPr>
          <p:cNvPr id="6" name="Ondertitel 2"/>
          <p:cNvSpPr>
            <a:spLocks noGrp="1"/>
          </p:cNvSpPr>
          <p:nvPr>
            <p:ph type="subTitle" idx="1"/>
          </p:nvPr>
        </p:nvSpPr>
        <p:spPr>
          <a:xfrm>
            <a:off x="522000" y="2034668"/>
            <a:ext cx="8100000" cy="711200"/>
          </a:xfrm>
        </p:spPr>
        <p:txBody>
          <a:bodyPr>
            <a:noAutofit/>
          </a:bodyPr>
          <a:lstStyle>
            <a:lvl1pPr marL="0" indent="0" algn="l">
              <a:lnSpc>
                <a:spcPts val="4200"/>
              </a:lnSpc>
              <a:buNone/>
              <a:defRPr sz="4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nl-NL" dirty="0"/>
          </a:p>
        </p:txBody>
      </p:sp>
    </p:spTree>
    <p:extLst>
      <p:ext uri="{BB962C8B-B14F-4D97-AF65-F5344CB8AC3E}">
        <p14:creationId xmlns:p14="http://schemas.microsoft.com/office/powerpoint/2010/main" val="1762036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kstdia met grafiek">
    <p:spTree>
      <p:nvGrpSpPr>
        <p:cNvPr id="1" name=""/>
        <p:cNvGrpSpPr/>
        <p:nvPr/>
      </p:nvGrpSpPr>
      <p:grpSpPr>
        <a:xfrm>
          <a:off x="0" y="0"/>
          <a:ext cx="0" cy="0"/>
          <a:chOff x="0" y="0"/>
          <a:chExt cx="0" cy="0"/>
        </a:xfrm>
      </p:grpSpPr>
      <p:sp>
        <p:nvSpPr>
          <p:cNvPr id="2" name="Titel 1"/>
          <p:cNvSpPr>
            <a:spLocks noGrp="1"/>
          </p:cNvSpPr>
          <p:nvPr>
            <p:ph type="title"/>
          </p:nvPr>
        </p:nvSpPr>
        <p:spPr>
          <a:xfrm>
            <a:off x="522000" y="1046400"/>
            <a:ext cx="8100000" cy="710400"/>
          </a:xfrm>
        </p:spPr>
        <p:txBody>
          <a:bodyPr/>
          <a:lstStyle/>
          <a:p>
            <a:r>
              <a:rPr lang="nl-NL"/>
              <a:t>Klik om stijl te bewerken</a:t>
            </a:r>
            <a:endParaRPr lang="nl-NL" dirty="0"/>
          </a:p>
        </p:txBody>
      </p:sp>
      <p:sp>
        <p:nvSpPr>
          <p:cNvPr id="9" name="Tijdelijke aanduiding voor grafiek 8"/>
          <p:cNvSpPr>
            <a:spLocks noGrp="1"/>
          </p:cNvSpPr>
          <p:nvPr>
            <p:ph type="chart" sz="quarter" idx="13"/>
          </p:nvPr>
        </p:nvSpPr>
        <p:spPr>
          <a:xfrm>
            <a:off x="4647600" y="2035200"/>
            <a:ext cx="3974900" cy="3768000"/>
          </a:xfrm>
        </p:spPr>
        <p:txBody>
          <a:bodyPr/>
          <a:lstStyle>
            <a:lvl1pPr marL="0" indent="0">
              <a:buNone/>
              <a:defRPr/>
            </a:lvl1pPr>
          </a:lstStyle>
          <a:p>
            <a:r>
              <a:rPr lang="nl-NL"/>
              <a:t>Klik op het pictogram als u een grafiek wilt toevoegen</a:t>
            </a:r>
            <a:endParaRPr lang="nl-NL" dirty="0"/>
          </a:p>
        </p:txBody>
      </p:sp>
      <p:sp>
        <p:nvSpPr>
          <p:cNvPr id="11" name="Tijdelijke aanduiding voor tekst 10"/>
          <p:cNvSpPr>
            <a:spLocks noGrp="1"/>
          </p:cNvSpPr>
          <p:nvPr>
            <p:ph type="body" sz="quarter" idx="14"/>
          </p:nvPr>
        </p:nvSpPr>
        <p:spPr>
          <a:xfrm>
            <a:off x="522288" y="2036243"/>
            <a:ext cx="4039200" cy="37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8"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14"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5"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C2A877EB-F540-4CA2-B70E-4E6A42CC313A}" type="slidenum">
              <a:rPr lang="nl-NL" smtClean="0"/>
              <a:pPr>
                <a:defRPr/>
              </a:pPr>
              <a:t>‹nr.›</a:t>
            </a:fld>
            <a:endParaRPr lang="nl-NL" dirty="0"/>
          </a:p>
        </p:txBody>
      </p:sp>
    </p:spTree>
    <p:extLst>
      <p:ext uri="{BB962C8B-B14F-4D97-AF65-F5344CB8AC3E}">
        <p14:creationId xmlns:p14="http://schemas.microsoft.com/office/powerpoint/2010/main" val="12106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kstdia met beeld">
    <p:spTree>
      <p:nvGrpSpPr>
        <p:cNvPr id="1" name=""/>
        <p:cNvGrpSpPr/>
        <p:nvPr/>
      </p:nvGrpSpPr>
      <p:grpSpPr>
        <a:xfrm>
          <a:off x="0" y="0"/>
          <a:ext cx="0" cy="0"/>
          <a:chOff x="0" y="0"/>
          <a:chExt cx="0" cy="0"/>
        </a:xfrm>
      </p:grpSpPr>
      <p:sp>
        <p:nvSpPr>
          <p:cNvPr id="11" name="Tijdelijke aanduiding voor tekst 10"/>
          <p:cNvSpPr>
            <a:spLocks noGrp="1"/>
          </p:cNvSpPr>
          <p:nvPr>
            <p:ph type="body" sz="quarter" idx="14"/>
          </p:nvPr>
        </p:nvSpPr>
        <p:spPr>
          <a:xfrm>
            <a:off x="522288" y="2035200"/>
            <a:ext cx="4039200" cy="376800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afbeelding 3"/>
          <p:cNvSpPr>
            <a:spLocks noGrp="1"/>
          </p:cNvSpPr>
          <p:nvPr>
            <p:ph type="pic" sz="quarter" idx="15"/>
          </p:nvPr>
        </p:nvSpPr>
        <p:spPr>
          <a:xfrm>
            <a:off x="4647600" y="2035200"/>
            <a:ext cx="3974900" cy="3768000"/>
          </a:xfrm>
        </p:spPr>
        <p:txBody>
          <a:bodyPr/>
          <a:lstStyle>
            <a:lvl1pPr marL="0" indent="0">
              <a:buNone/>
              <a:defRPr/>
            </a:lvl1pPr>
          </a:lstStyle>
          <a:p>
            <a:r>
              <a:rPr lang="nl-NL"/>
              <a:t>Klik op het pictogram als u een afbeelding wilt toevoegen</a:t>
            </a:r>
            <a:endParaRPr lang="nl-NL" dirty="0"/>
          </a:p>
        </p:txBody>
      </p:sp>
      <p:sp>
        <p:nvSpPr>
          <p:cNvPr id="10" name="Titel 1"/>
          <p:cNvSpPr>
            <a:spLocks noGrp="1"/>
          </p:cNvSpPr>
          <p:nvPr>
            <p:ph type="title"/>
          </p:nvPr>
        </p:nvSpPr>
        <p:spPr>
          <a:xfrm>
            <a:off x="522000" y="1046400"/>
            <a:ext cx="8100000" cy="710400"/>
          </a:xfrm>
        </p:spPr>
        <p:txBody>
          <a:bodyPr/>
          <a:lstStyle/>
          <a:p>
            <a:r>
              <a:rPr lang="nl-NL"/>
              <a:t>Klik om stijl te bewerken</a:t>
            </a:r>
            <a:endParaRPr lang="nl-NL" dirty="0"/>
          </a:p>
        </p:txBody>
      </p:sp>
      <p:sp>
        <p:nvSpPr>
          <p:cNvPr id="13"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14"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5"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6C4B4BDC-8358-4962-94E6-E8D30CB73297}" type="slidenum">
              <a:rPr lang="nl-NL" smtClean="0"/>
              <a:pPr>
                <a:defRPr/>
              </a:pPr>
              <a:t>‹nr.›</a:t>
            </a:fld>
            <a:endParaRPr lang="nl-NL" dirty="0"/>
          </a:p>
        </p:txBody>
      </p:sp>
    </p:spTree>
    <p:extLst>
      <p:ext uri="{BB962C8B-B14F-4D97-AF65-F5344CB8AC3E}">
        <p14:creationId xmlns:p14="http://schemas.microsoft.com/office/powerpoint/2010/main" val="3199145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eelddia met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2035200"/>
            <a:ext cx="8101000" cy="3768000"/>
          </a:xfrm>
        </p:spPr>
        <p:txBody>
          <a:bodyPr/>
          <a:lstStyle>
            <a:lvl1pPr marL="0" indent="0">
              <a:buNone/>
              <a:defRPr/>
            </a:lvl1pPr>
          </a:lstStyle>
          <a:p>
            <a:r>
              <a:rPr lang="nl-NL"/>
              <a:t>Klik op het pictogram als u een afbeelding wilt toevoegen</a:t>
            </a:r>
            <a:endParaRPr lang="nl-NL" dirty="0"/>
          </a:p>
        </p:txBody>
      </p:sp>
      <p:sp>
        <p:nvSpPr>
          <p:cNvPr id="8" name="Titel 1"/>
          <p:cNvSpPr>
            <a:spLocks noGrp="1"/>
          </p:cNvSpPr>
          <p:nvPr>
            <p:ph type="title"/>
          </p:nvPr>
        </p:nvSpPr>
        <p:spPr>
          <a:xfrm>
            <a:off x="522000" y="1046400"/>
            <a:ext cx="8100000" cy="710400"/>
          </a:xfrm>
        </p:spPr>
        <p:txBody>
          <a:bodyPr/>
          <a:lstStyle/>
          <a:p>
            <a:r>
              <a:rPr lang="nl-NL"/>
              <a:t>Klik om stijl te bewerken</a:t>
            </a:r>
            <a:endParaRPr lang="nl-NL" dirty="0"/>
          </a:p>
        </p:txBody>
      </p:sp>
      <p:sp>
        <p:nvSpPr>
          <p:cNvPr id="11"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12"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3"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02FA6A0A-EE3C-46AA-A95E-425E10E3615C}" type="slidenum">
              <a:rPr lang="nl-NL" smtClean="0"/>
              <a:pPr>
                <a:defRPr/>
              </a:pPr>
              <a:t>‹nr.›</a:t>
            </a:fld>
            <a:endParaRPr lang="nl-NL" dirty="0"/>
          </a:p>
        </p:txBody>
      </p:sp>
    </p:spTree>
    <p:extLst>
      <p:ext uri="{BB962C8B-B14F-4D97-AF65-F5344CB8AC3E}">
        <p14:creationId xmlns:p14="http://schemas.microsoft.com/office/powerpoint/2010/main" val="348826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eelddia zonder titel">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521500" y="592931"/>
            <a:ext cx="8101000" cy="5212800"/>
          </a:xfrm>
          <a:solidFill>
            <a:schemeClr val="bg1"/>
          </a:solidFill>
        </p:spPr>
        <p:txBody>
          <a:bodyPr/>
          <a:lstStyle>
            <a:lvl1pPr marL="0" indent="0">
              <a:buNone/>
              <a:defRPr/>
            </a:lvl1pPr>
          </a:lstStyle>
          <a:p>
            <a:r>
              <a:rPr lang="nl-NL"/>
              <a:t>Klik op het pictogram als u een afbeelding wilt toevoegen</a:t>
            </a:r>
            <a:endParaRPr lang="nl-NL" dirty="0"/>
          </a:p>
        </p:txBody>
      </p:sp>
      <p:sp>
        <p:nvSpPr>
          <p:cNvPr id="6"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8"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11"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70DD5582-0C78-4CBE-89EB-3DE469C4B5F1}" type="slidenum">
              <a:rPr lang="nl-NL" smtClean="0"/>
              <a:pPr>
                <a:defRPr/>
              </a:pPr>
              <a:t>‹nr.›</a:t>
            </a:fld>
            <a:endParaRPr lang="nl-NL" dirty="0"/>
          </a:p>
        </p:txBody>
      </p:sp>
    </p:spTree>
    <p:extLst>
      <p:ext uri="{BB962C8B-B14F-4D97-AF65-F5344CB8AC3E}">
        <p14:creationId xmlns:p14="http://schemas.microsoft.com/office/powerpoint/2010/main" val="798560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eeld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5"/>
          </p:nvPr>
        </p:nvSpPr>
        <p:spPr>
          <a:xfrm>
            <a:off x="0" y="2"/>
            <a:ext cx="9144000" cy="6857999"/>
          </a:xfrm>
          <a:solidFill>
            <a:schemeClr val="bg1"/>
          </a:solidFill>
        </p:spPr>
        <p:txBody>
          <a:bodyPr/>
          <a:lstStyle>
            <a:lvl1pPr marL="0" indent="0">
              <a:buNone/>
              <a:defRPr/>
            </a:lvl1pPr>
          </a:lstStyle>
          <a:p>
            <a:r>
              <a:rPr lang="nl-NL"/>
              <a:t>Klik op het pictogram als u een afbeelding wilt toevoegen</a:t>
            </a:r>
            <a:endParaRPr lang="nl-NL" dirty="0"/>
          </a:p>
        </p:txBody>
      </p:sp>
      <p:grpSp>
        <p:nvGrpSpPr>
          <p:cNvPr id="25" name="Groep 24"/>
          <p:cNvGrpSpPr/>
          <p:nvPr/>
        </p:nvGrpSpPr>
        <p:grpSpPr>
          <a:xfrm>
            <a:off x="5867400" y="6264275"/>
            <a:ext cx="2427288" cy="301627"/>
            <a:chOff x="5867400" y="6264275"/>
            <a:chExt cx="2427288" cy="301626"/>
          </a:xfrm>
        </p:grpSpPr>
        <p:sp>
          <p:nvSpPr>
            <p:cNvPr id="15" name="Freeform 10"/>
            <p:cNvSpPr>
              <a:spLocks noEditPoints="1"/>
            </p:cNvSpPr>
            <p:nvPr/>
          </p:nvSpPr>
          <p:spPr bwMode="auto">
            <a:xfrm>
              <a:off x="5867400" y="6264275"/>
              <a:ext cx="258763" cy="295275"/>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6" name="Freeform 11"/>
            <p:cNvSpPr>
              <a:spLocks noEditPoints="1"/>
            </p:cNvSpPr>
            <p:nvPr/>
          </p:nvSpPr>
          <p:spPr bwMode="auto">
            <a:xfrm>
              <a:off x="6350000" y="6264275"/>
              <a:ext cx="220663" cy="301625"/>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7" name="Freeform 12"/>
            <p:cNvSpPr>
              <a:spLocks/>
            </p:cNvSpPr>
            <p:nvPr/>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8" name="Freeform 13"/>
            <p:cNvSpPr>
              <a:spLocks noEditPoints="1"/>
            </p:cNvSpPr>
            <p:nvPr/>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19" name="Freeform 14"/>
            <p:cNvSpPr>
              <a:spLocks noEditPoints="1"/>
            </p:cNvSpPr>
            <p:nvPr/>
          </p:nvSpPr>
          <p:spPr bwMode="auto">
            <a:xfrm>
              <a:off x="6565900" y="6264275"/>
              <a:ext cx="222250" cy="301625"/>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0" name="Freeform 15"/>
            <p:cNvSpPr>
              <a:spLocks noEditPoints="1"/>
            </p:cNvSpPr>
            <p:nvPr/>
          </p:nvSpPr>
          <p:spPr bwMode="auto">
            <a:xfrm>
              <a:off x="7283450" y="6264275"/>
              <a:ext cx="222250" cy="301625"/>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1" name="Freeform 16"/>
            <p:cNvSpPr>
              <a:spLocks noEditPoints="1"/>
            </p:cNvSpPr>
            <p:nvPr/>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2" name="Freeform 17"/>
            <p:cNvSpPr>
              <a:spLocks/>
            </p:cNvSpPr>
            <p:nvPr/>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3" name="Freeform 18"/>
            <p:cNvSpPr>
              <a:spLocks/>
            </p:cNvSpPr>
            <p:nvPr/>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sp>
          <p:nvSpPr>
            <p:cNvPr id="24" name="Freeform 19"/>
            <p:cNvSpPr>
              <a:spLocks/>
            </p:cNvSpPr>
            <p:nvPr/>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nl-NL"/>
            </a:p>
          </p:txBody>
        </p:sp>
      </p:grpSp>
      <p:grpSp>
        <p:nvGrpSpPr>
          <p:cNvPr id="14" name="Groep 24">
            <a:extLst>
              <a:ext uri="{FF2B5EF4-FFF2-40B4-BE49-F238E27FC236}">
                <a16:creationId xmlns:a16="http://schemas.microsoft.com/office/drawing/2014/main" id="{C119F5A1-3E87-427C-AD55-2CF7CFDB226D}"/>
              </a:ext>
            </a:extLst>
          </p:cNvPr>
          <p:cNvGrpSpPr>
            <a:grpSpLocks/>
          </p:cNvGrpSpPr>
          <p:nvPr userDrawn="1"/>
        </p:nvGrpSpPr>
        <p:grpSpPr bwMode="auto">
          <a:xfrm>
            <a:off x="5867400" y="6264275"/>
            <a:ext cx="2427288" cy="301625"/>
            <a:chOff x="5867400" y="6264275"/>
            <a:chExt cx="2427288" cy="301626"/>
          </a:xfrm>
        </p:grpSpPr>
        <p:sp>
          <p:nvSpPr>
            <p:cNvPr id="26" name="Freeform 10">
              <a:extLst>
                <a:ext uri="{FF2B5EF4-FFF2-40B4-BE49-F238E27FC236}">
                  <a16:creationId xmlns:a16="http://schemas.microsoft.com/office/drawing/2014/main" id="{F3446507-7F86-42B6-A1A7-E772D13548DC}"/>
                </a:ext>
              </a:extLst>
            </p:cNvPr>
            <p:cNvSpPr>
              <a:spLocks noEditPoints="1"/>
            </p:cNvSpPr>
            <p:nvPr userDrawn="1"/>
          </p:nvSpPr>
          <p:spPr bwMode="auto">
            <a:xfrm>
              <a:off x="5867400" y="6264275"/>
              <a:ext cx="258763" cy="295276"/>
            </a:xfrm>
            <a:custGeom>
              <a:avLst/>
              <a:gdLst>
                <a:gd name="T0" fmla="*/ 389 w 407"/>
                <a:gd name="T1" fmla="*/ 424 h 463"/>
                <a:gd name="T2" fmla="*/ 352 w 407"/>
                <a:gd name="T3" fmla="*/ 397 h 463"/>
                <a:gd name="T4" fmla="*/ 248 w 407"/>
                <a:gd name="T5" fmla="*/ 229 h 463"/>
                <a:gd name="T6" fmla="*/ 346 w 407"/>
                <a:gd name="T7" fmla="*/ 108 h 463"/>
                <a:gd name="T8" fmla="*/ 185 w 407"/>
                <a:gd name="T9" fmla="*/ 0 h 463"/>
                <a:gd name="T10" fmla="*/ 8 w 407"/>
                <a:gd name="T11" fmla="*/ 0 h 463"/>
                <a:gd name="T12" fmla="*/ 0 w 407"/>
                <a:gd name="T13" fmla="*/ 11 h 463"/>
                <a:gd name="T14" fmla="*/ 0 w 407"/>
                <a:gd name="T15" fmla="*/ 24 h 463"/>
                <a:gd name="T16" fmla="*/ 17 w 407"/>
                <a:gd name="T17" fmla="*/ 39 h 463"/>
                <a:gd name="T18" fmla="*/ 46 w 407"/>
                <a:gd name="T19" fmla="*/ 47 h 463"/>
                <a:gd name="T20" fmla="*/ 46 w 407"/>
                <a:gd name="T21" fmla="*/ 417 h 463"/>
                <a:gd name="T22" fmla="*/ 17 w 407"/>
                <a:gd name="T23" fmla="*/ 424 h 463"/>
                <a:gd name="T24" fmla="*/ 0 w 407"/>
                <a:gd name="T25" fmla="*/ 440 h 463"/>
                <a:gd name="T26" fmla="*/ 0 w 407"/>
                <a:gd name="T27" fmla="*/ 453 h 463"/>
                <a:gd name="T28" fmla="*/ 8 w 407"/>
                <a:gd name="T29" fmla="*/ 463 h 463"/>
                <a:gd name="T30" fmla="*/ 167 w 407"/>
                <a:gd name="T31" fmla="*/ 463 h 463"/>
                <a:gd name="T32" fmla="*/ 176 w 407"/>
                <a:gd name="T33" fmla="*/ 453 h 463"/>
                <a:gd name="T34" fmla="*/ 176 w 407"/>
                <a:gd name="T35" fmla="*/ 440 h 463"/>
                <a:gd name="T36" fmla="*/ 158 w 407"/>
                <a:gd name="T37" fmla="*/ 424 h 463"/>
                <a:gd name="T38" fmla="*/ 129 w 407"/>
                <a:gd name="T39" fmla="*/ 417 h 463"/>
                <a:gd name="T40" fmla="*/ 129 w 407"/>
                <a:gd name="T41" fmla="*/ 242 h 463"/>
                <a:gd name="T42" fmla="*/ 171 w 407"/>
                <a:gd name="T43" fmla="*/ 242 h 463"/>
                <a:gd name="T44" fmla="*/ 287 w 407"/>
                <a:gd name="T45" fmla="*/ 452 h 463"/>
                <a:gd name="T46" fmla="*/ 309 w 407"/>
                <a:gd name="T47" fmla="*/ 463 h 463"/>
                <a:gd name="T48" fmla="*/ 398 w 407"/>
                <a:gd name="T49" fmla="*/ 463 h 463"/>
                <a:gd name="T50" fmla="*/ 407 w 407"/>
                <a:gd name="T51" fmla="*/ 453 h 463"/>
                <a:gd name="T52" fmla="*/ 407 w 407"/>
                <a:gd name="T53" fmla="*/ 440 h 463"/>
                <a:gd name="T54" fmla="*/ 389 w 407"/>
                <a:gd name="T55" fmla="*/ 424 h 463"/>
                <a:gd name="T56" fmla="*/ 145 w 407"/>
                <a:gd name="T57" fmla="*/ 203 h 463"/>
                <a:gd name="T58" fmla="*/ 130 w 407"/>
                <a:gd name="T59" fmla="*/ 203 h 463"/>
                <a:gd name="T60" fmla="*/ 130 w 407"/>
                <a:gd name="T61" fmla="*/ 43 h 463"/>
                <a:gd name="T62" fmla="*/ 162 w 407"/>
                <a:gd name="T63" fmla="*/ 43 h 463"/>
                <a:gd name="T64" fmla="*/ 257 w 407"/>
                <a:gd name="T65" fmla="*/ 121 h 463"/>
                <a:gd name="T66" fmla="*/ 145 w 407"/>
                <a:gd name="T67" fmla="*/ 203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63">
                  <a:moveTo>
                    <a:pt x="389" y="424"/>
                  </a:moveTo>
                  <a:cubicBezTo>
                    <a:pt x="371" y="420"/>
                    <a:pt x="367" y="417"/>
                    <a:pt x="352" y="397"/>
                  </a:cubicBezTo>
                  <a:cubicBezTo>
                    <a:pt x="330" y="367"/>
                    <a:pt x="278" y="292"/>
                    <a:pt x="248" y="229"/>
                  </a:cubicBezTo>
                  <a:cubicBezTo>
                    <a:pt x="304" y="209"/>
                    <a:pt x="346" y="170"/>
                    <a:pt x="346" y="108"/>
                  </a:cubicBezTo>
                  <a:cubicBezTo>
                    <a:pt x="346" y="20"/>
                    <a:pt x="261" y="0"/>
                    <a:pt x="185" y="0"/>
                  </a:cubicBezTo>
                  <a:cubicBezTo>
                    <a:pt x="8" y="0"/>
                    <a:pt x="8" y="0"/>
                    <a:pt x="8" y="0"/>
                  </a:cubicBezTo>
                  <a:cubicBezTo>
                    <a:pt x="1" y="0"/>
                    <a:pt x="0" y="4"/>
                    <a:pt x="0" y="11"/>
                  </a:cubicBezTo>
                  <a:cubicBezTo>
                    <a:pt x="0" y="24"/>
                    <a:pt x="0" y="24"/>
                    <a:pt x="0" y="24"/>
                  </a:cubicBezTo>
                  <a:cubicBezTo>
                    <a:pt x="0" y="35"/>
                    <a:pt x="4" y="35"/>
                    <a:pt x="17" y="39"/>
                  </a:cubicBezTo>
                  <a:cubicBezTo>
                    <a:pt x="46" y="47"/>
                    <a:pt x="46" y="47"/>
                    <a:pt x="46" y="47"/>
                  </a:cubicBezTo>
                  <a:cubicBezTo>
                    <a:pt x="46" y="417"/>
                    <a:pt x="46" y="417"/>
                    <a:pt x="46" y="417"/>
                  </a:cubicBezTo>
                  <a:cubicBezTo>
                    <a:pt x="17" y="424"/>
                    <a:pt x="17" y="424"/>
                    <a:pt x="17" y="424"/>
                  </a:cubicBezTo>
                  <a:cubicBezTo>
                    <a:pt x="4" y="428"/>
                    <a:pt x="0" y="429"/>
                    <a:pt x="0" y="440"/>
                  </a:cubicBezTo>
                  <a:cubicBezTo>
                    <a:pt x="0" y="453"/>
                    <a:pt x="0" y="453"/>
                    <a:pt x="0" y="453"/>
                  </a:cubicBezTo>
                  <a:cubicBezTo>
                    <a:pt x="0" y="459"/>
                    <a:pt x="1" y="463"/>
                    <a:pt x="8" y="463"/>
                  </a:cubicBezTo>
                  <a:cubicBezTo>
                    <a:pt x="167" y="463"/>
                    <a:pt x="167" y="463"/>
                    <a:pt x="167" y="463"/>
                  </a:cubicBezTo>
                  <a:cubicBezTo>
                    <a:pt x="175" y="463"/>
                    <a:pt x="176" y="459"/>
                    <a:pt x="176" y="453"/>
                  </a:cubicBezTo>
                  <a:cubicBezTo>
                    <a:pt x="176" y="440"/>
                    <a:pt x="176" y="440"/>
                    <a:pt x="176" y="440"/>
                  </a:cubicBezTo>
                  <a:cubicBezTo>
                    <a:pt x="176" y="429"/>
                    <a:pt x="172" y="428"/>
                    <a:pt x="158" y="424"/>
                  </a:cubicBezTo>
                  <a:cubicBezTo>
                    <a:pt x="129" y="417"/>
                    <a:pt x="129" y="417"/>
                    <a:pt x="129" y="417"/>
                  </a:cubicBezTo>
                  <a:cubicBezTo>
                    <a:pt x="129" y="242"/>
                    <a:pt x="129" y="242"/>
                    <a:pt x="129" y="242"/>
                  </a:cubicBezTo>
                  <a:cubicBezTo>
                    <a:pt x="171" y="242"/>
                    <a:pt x="171" y="242"/>
                    <a:pt x="171" y="242"/>
                  </a:cubicBezTo>
                  <a:cubicBezTo>
                    <a:pt x="201" y="311"/>
                    <a:pt x="266" y="424"/>
                    <a:pt x="287" y="452"/>
                  </a:cubicBezTo>
                  <a:cubicBezTo>
                    <a:pt x="295" y="463"/>
                    <a:pt x="298" y="463"/>
                    <a:pt x="309" y="463"/>
                  </a:cubicBezTo>
                  <a:cubicBezTo>
                    <a:pt x="398" y="463"/>
                    <a:pt x="398" y="463"/>
                    <a:pt x="398" y="463"/>
                  </a:cubicBezTo>
                  <a:cubicBezTo>
                    <a:pt x="406" y="463"/>
                    <a:pt x="407" y="459"/>
                    <a:pt x="407" y="453"/>
                  </a:cubicBezTo>
                  <a:cubicBezTo>
                    <a:pt x="407" y="440"/>
                    <a:pt x="407" y="440"/>
                    <a:pt x="407" y="440"/>
                  </a:cubicBezTo>
                  <a:cubicBezTo>
                    <a:pt x="407" y="427"/>
                    <a:pt x="400" y="428"/>
                    <a:pt x="389" y="424"/>
                  </a:cubicBezTo>
                  <a:close/>
                  <a:moveTo>
                    <a:pt x="145" y="203"/>
                  </a:moveTo>
                  <a:cubicBezTo>
                    <a:pt x="130" y="203"/>
                    <a:pt x="130" y="203"/>
                    <a:pt x="130" y="203"/>
                  </a:cubicBezTo>
                  <a:cubicBezTo>
                    <a:pt x="130" y="43"/>
                    <a:pt x="130" y="43"/>
                    <a:pt x="130" y="43"/>
                  </a:cubicBezTo>
                  <a:cubicBezTo>
                    <a:pt x="162" y="43"/>
                    <a:pt x="162" y="43"/>
                    <a:pt x="162" y="43"/>
                  </a:cubicBezTo>
                  <a:cubicBezTo>
                    <a:pt x="222" y="43"/>
                    <a:pt x="257" y="66"/>
                    <a:pt x="257" y="121"/>
                  </a:cubicBezTo>
                  <a:cubicBezTo>
                    <a:pt x="257" y="189"/>
                    <a:pt x="205" y="203"/>
                    <a:pt x="145" y="203"/>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27" name="Freeform 11">
              <a:extLst>
                <a:ext uri="{FF2B5EF4-FFF2-40B4-BE49-F238E27FC236}">
                  <a16:creationId xmlns:a16="http://schemas.microsoft.com/office/drawing/2014/main" id="{38BEB926-D649-42FC-A169-A53111BB7D8E}"/>
                </a:ext>
              </a:extLst>
            </p:cNvPr>
            <p:cNvSpPr>
              <a:spLocks noEditPoints="1"/>
            </p:cNvSpPr>
            <p:nvPr userDrawn="1"/>
          </p:nvSpPr>
          <p:spPr bwMode="auto">
            <a:xfrm>
              <a:off x="6350000" y="6264275"/>
              <a:ext cx="220663" cy="301626"/>
            </a:xfrm>
            <a:custGeom>
              <a:avLst/>
              <a:gdLst>
                <a:gd name="T0" fmla="*/ 331 w 348"/>
                <a:gd name="T1" fmla="*/ 428 h 473"/>
                <a:gd name="T2" fmla="*/ 299 w 348"/>
                <a:gd name="T3" fmla="*/ 418 h 473"/>
                <a:gd name="T4" fmla="*/ 299 w 348"/>
                <a:gd name="T5" fmla="*/ 16 h 473"/>
                <a:gd name="T6" fmla="*/ 284 w 348"/>
                <a:gd name="T7" fmla="*/ 0 h 473"/>
                <a:gd name="T8" fmla="*/ 186 w 348"/>
                <a:gd name="T9" fmla="*/ 0 h 473"/>
                <a:gd name="T10" fmla="*/ 178 w 348"/>
                <a:gd name="T11" fmla="*/ 11 h 473"/>
                <a:gd name="T12" fmla="*/ 178 w 348"/>
                <a:gd name="T13" fmla="*/ 19 h 473"/>
                <a:gd name="T14" fmla="*/ 196 w 348"/>
                <a:gd name="T15" fmla="*/ 36 h 473"/>
                <a:gd name="T16" fmla="*/ 227 w 348"/>
                <a:gd name="T17" fmla="*/ 45 h 473"/>
                <a:gd name="T18" fmla="*/ 227 w 348"/>
                <a:gd name="T19" fmla="*/ 158 h 473"/>
                <a:gd name="T20" fmla="*/ 153 w 348"/>
                <a:gd name="T21" fmla="*/ 133 h 473"/>
                <a:gd name="T22" fmla="*/ 0 w 348"/>
                <a:gd name="T23" fmla="*/ 313 h 473"/>
                <a:gd name="T24" fmla="*/ 123 w 348"/>
                <a:gd name="T25" fmla="*/ 473 h 473"/>
                <a:gd name="T26" fmla="*/ 227 w 348"/>
                <a:gd name="T27" fmla="*/ 420 h 473"/>
                <a:gd name="T28" fmla="*/ 227 w 348"/>
                <a:gd name="T29" fmla="*/ 447 h 473"/>
                <a:gd name="T30" fmla="*/ 242 w 348"/>
                <a:gd name="T31" fmla="*/ 463 h 473"/>
                <a:gd name="T32" fmla="*/ 340 w 348"/>
                <a:gd name="T33" fmla="*/ 463 h 473"/>
                <a:gd name="T34" fmla="*/ 348 w 348"/>
                <a:gd name="T35" fmla="*/ 453 h 473"/>
                <a:gd name="T36" fmla="*/ 348 w 348"/>
                <a:gd name="T37" fmla="*/ 444 h 473"/>
                <a:gd name="T38" fmla="*/ 331 w 348"/>
                <a:gd name="T39" fmla="*/ 428 h 473"/>
                <a:gd name="T40" fmla="*/ 227 w 348"/>
                <a:gd name="T41" fmla="*/ 379 h 473"/>
                <a:gd name="T42" fmla="*/ 153 w 348"/>
                <a:gd name="T43" fmla="*/ 418 h 473"/>
                <a:gd name="T44" fmla="*/ 77 w 348"/>
                <a:gd name="T45" fmla="*/ 299 h 473"/>
                <a:gd name="T46" fmla="*/ 158 w 348"/>
                <a:gd name="T47" fmla="*/ 179 h 473"/>
                <a:gd name="T48" fmla="*/ 227 w 348"/>
                <a:gd name="T49" fmla="*/ 299 h 473"/>
                <a:gd name="T50" fmla="*/ 227 w 348"/>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8" h="473">
                  <a:moveTo>
                    <a:pt x="331" y="428"/>
                  </a:moveTo>
                  <a:cubicBezTo>
                    <a:pt x="299" y="418"/>
                    <a:pt x="299" y="418"/>
                    <a:pt x="299" y="418"/>
                  </a:cubicBezTo>
                  <a:cubicBezTo>
                    <a:pt x="299" y="16"/>
                    <a:pt x="299" y="16"/>
                    <a:pt x="299" y="16"/>
                  </a:cubicBezTo>
                  <a:cubicBezTo>
                    <a:pt x="299" y="6"/>
                    <a:pt x="296" y="0"/>
                    <a:pt x="284" y="0"/>
                  </a:cubicBezTo>
                  <a:cubicBezTo>
                    <a:pt x="186" y="0"/>
                    <a:pt x="186" y="0"/>
                    <a:pt x="186"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5" y="148"/>
                    <a:pt x="190" y="133"/>
                    <a:pt x="153" y="133"/>
                  </a:cubicBezTo>
                  <a:cubicBezTo>
                    <a:pt x="81"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8" y="459"/>
                    <a:pt x="348" y="453"/>
                  </a:cubicBezTo>
                  <a:cubicBezTo>
                    <a:pt x="348" y="444"/>
                    <a:pt x="348" y="444"/>
                    <a:pt x="348" y="444"/>
                  </a:cubicBezTo>
                  <a:cubicBezTo>
                    <a:pt x="348" y="432"/>
                    <a:pt x="344" y="432"/>
                    <a:pt x="331" y="428"/>
                  </a:cubicBezTo>
                  <a:close/>
                  <a:moveTo>
                    <a:pt x="227" y="379"/>
                  </a:moveTo>
                  <a:cubicBezTo>
                    <a:pt x="205" y="401"/>
                    <a:pt x="181" y="418"/>
                    <a:pt x="153" y="418"/>
                  </a:cubicBezTo>
                  <a:cubicBezTo>
                    <a:pt x="100" y="418"/>
                    <a:pt x="77" y="362"/>
                    <a:pt x="77" y="299"/>
                  </a:cubicBezTo>
                  <a:cubicBezTo>
                    <a:pt x="77" y="225"/>
                    <a:pt x="109" y="179"/>
                    <a:pt x="158" y="179"/>
                  </a:cubicBezTo>
                  <a:cubicBezTo>
                    <a:pt x="209" y="179"/>
                    <a:pt x="227" y="229"/>
                    <a:pt x="227" y="299"/>
                  </a:cubicBezTo>
                  <a:lnTo>
                    <a:pt x="227" y="379"/>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28" name="Freeform 12">
              <a:extLst>
                <a:ext uri="{FF2B5EF4-FFF2-40B4-BE49-F238E27FC236}">
                  <a16:creationId xmlns:a16="http://schemas.microsoft.com/office/drawing/2014/main" id="{A49AA6A8-9015-4F03-974F-95FFD34C4CE7}"/>
                </a:ext>
              </a:extLst>
            </p:cNvPr>
            <p:cNvSpPr>
              <a:spLocks/>
            </p:cNvSpPr>
            <p:nvPr userDrawn="1"/>
          </p:nvSpPr>
          <p:spPr bwMode="auto">
            <a:xfrm>
              <a:off x="7032625" y="6354763"/>
              <a:ext cx="234950" cy="211138"/>
            </a:xfrm>
            <a:custGeom>
              <a:avLst/>
              <a:gdLst>
                <a:gd name="T0" fmla="*/ 323 w 372"/>
                <a:gd name="T1" fmla="*/ 15 h 330"/>
                <a:gd name="T2" fmla="*/ 308 w 372"/>
                <a:gd name="T3" fmla="*/ 0 h 330"/>
                <a:gd name="T4" fmla="*/ 210 w 372"/>
                <a:gd name="T5" fmla="*/ 0 h 330"/>
                <a:gd name="T6" fmla="*/ 202 w 372"/>
                <a:gd name="T7" fmla="*/ 10 h 330"/>
                <a:gd name="T8" fmla="*/ 202 w 372"/>
                <a:gd name="T9" fmla="*/ 19 h 330"/>
                <a:gd name="T10" fmla="*/ 219 w 372"/>
                <a:gd name="T11" fmla="*/ 35 h 330"/>
                <a:gd name="T12" fmla="*/ 251 w 372"/>
                <a:gd name="T13" fmla="*/ 44 h 330"/>
                <a:gd name="T14" fmla="*/ 251 w 372"/>
                <a:gd name="T15" fmla="*/ 236 h 330"/>
                <a:gd name="T16" fmla="*/ 176 w 372"/>
                <a:gd name="T17" fmla="*/ 275 h 330"/>
                <a:gd name="T18" fmla="*/ 121 w 372"/>
                <a:gd name="T19" fmla="*/ 169 h 330"/>
                <a:gd name="T20" fmla="*/ 121 w 372"/>
                <a:gd name="T21" fmla="*/ 15 h 330"/>
                <a:gd name="T22" fmla="*/ 106 w 372"/>
                <a:gd name="T23" fmla="*/ 0 h 330"/>
                <a:gd name="T24" fmla="*/ 8 w 372"/>
                <a:gd name="T25" fmla="*/ 0 h 330"/>
                <a:gd name="T26" fmla="*/ 0 w 372"/>
                <a:gd name="T27" fmla="*/ 10 h 330"/>
                <a:gd name="T28" fmla="*/ 0 w 372"/>
                <a:gd name="T29" fmla="*/ 19 h 330"/>
                <a:gd name="T30" fmla="*/ 18 w 372"/>
                <a:gd name="T31" fmla="*/ 35 h 330"/>
                <a:gd name="T32" fmla="*/ 49 w 372"/>
                <a:gd name="T33" fmla="*/ 44 h 330"/>
                <a:gd name="T34" fmla="*/ 49 w 372"/>
                <a:gd name="T35" fmla="*/ 207 h 330"/>
                <a:gd name="T36" fmla="*/ 145 w 372"/>
                <a:gd name="T37" fmla="*/ 330 h 330"/>
                <a:gd name="T38" fmla="*/ 251 w 372"/>
                <a:gd name="T39" fmla="*/ 277 h 330"/>
                <a:gd name="T40" fmla="*/ 251 w 372"/>
                <a:gd name="T41" fmla="*/ 304 h 330"/>
                <a:gd name="T42" fmla="*/ 266 w 372"/>
                <a:gd name="T43" fmla="*/ 320 h 330"/>
                <a:gd name="T44" fmla="*/ 364 w 372"/>
                <a:gd name="T45" fmla="*/ 320 h 330"/>
                <a:gd name="T46" fmla="*/ 372 w 372"/>
                <a:gd name="T47" fmla="*/ 310 h 330"/>
                <a:gd name="T48" fmla="*/ 372 w 372"/>
                <a:gd name="T49" fmla="*/ 301 h 330"/>
                <a:gd name="T50" fmla="*/ 354 w 372"/>
                <a:gd name="T51" fmla="*/ 285 h 330"/>
                <a:gd name="T52" fmla="*/ 323 w 372"/>
                <a:gd name="T53" fmla="*/ 275 h 330"/>
                <a:gd name="T54" fmla="*/ 323 w 372"/>
                <a:gd name="T55" fmla="*/ 15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2" h="330">
                  <a:moveTo>
                    <a:pt x="323" y="15"/>
                  </a:moveTo>
                  <a:cubicBezTo>
                    <a:pt x="323" y="6"/>
                    <a:pt x="320" y="0"/>
                    <a:pt x="308" y="0"/>
                  </a:cubicBezTo>
                  <a:cubicBezTo>
                    <a:pt x="210" y="0"/>
                    <a:pt x="210" y="0"/>
                    <a:pt x="210" y="0"/>
                  </a:cubicBezTo>
                  <a:cubicBezTo>
                    <a:pt x="202" y="0"/>
                    <a:pt x="202" y="4"/>
                    <a:pt x="202" y="10"/>
                  </a:cubicBezTo>
                  <a:cubicBezTo>
                    <a:pt x="202" y="19"/>
                    <a:pt x="202" y="19"/>
                    <a:pt x="202" y="19"/>
                  </a:cubicBezTo>
                  <a:cubicBezTo>
                    <a:pt x="202" y="31"/>
                    <a:pt x="206" y="31"/>
                    <a:pt x="219" y="35"/>
                  </a:cubicBezTo>
                  <a:cubicBezTo>
                    <a:pt x="251" y="44"/>
                    <a:pt x="251" y="44"/>
                    <a:pt x="251" y="44"/>
                  </a:cubicBezTo>
                  <a:cubicBezTo>
                    <a:pt x="251" y="236"/>
                    <a:pt x="251" y="236"/>
                    <a:pt x="251" y="236"/>
                  </a:cubicBezTo>
                  <a:cubicBezTo>
                    <a:pt x="224" y="264"/>
                    <a:pt x="204" y="275"/>
                    <a:pt x="176" y="275"/>
                  </a:cubicBezTo>
                  <a:cubicBezTo>
                    <a:pt x="125" y="275"/>
                    <a:pt x="121" y="236"/>
                    <a:pt x="121" y="169"/>
                  </a:cubicBezTo>
                  <a:cubicBezTo>
                    <a:pt x="121" y="15"/>
                    <a:pt x="121" y="15"/>
                    <a:pt x="121" y="15"/>
                  </a:cubicBezTo>
                  <a:cubicBezTo>
                    <a:pt x="121" y="6"/>
                    <a:pt x="118" y="0"/>
                    <a:pt x="106" y="0"/>
                  </a:cubicBezTo>
                  <a:cubicBezTo>
                    <a:pt x="8" y="0"/>
                    <a:pt x="8" y="0"/>
                    <a:pt x="8" y="0"/>
                  </a:cubicBezTo>
                  <a:cubicBezTo>
                    <a:pt x="1" y="0"/>
                    <a:pt x="0" y="4"/>
                    <a:pt x="0" y="10"/>
                  </a:cubicBezTo>
                  <a:cubicBezTo>
                    <a:pt x="0" y="19"/>
                    <a:pt x="0" y="19"/>
                    <a:pt x="0" y="19"/>
                  </a:cubicBezTo>
                  <a:cubicBezTo>
                    <a:pt x="0" y="31"/>
                    <a:pt x="4" y="31"/>
                    <a:pt x="18" y="35"/>
                  </a:cubicBezTo>
                  <a:cubicBezTo>
                    <a:pt x="49" y="44"/>
                    <a:pt x="49" y="44"/>
                    <a:pt x="49" y="44"/>
                  </a:cubicBezTo>
                  <a:cubicBezTo>
                    <a:pt x="49" y="207"/>
                    <a:pt x="49" y="207"/>
                    <a:pt x="49" y="207"/>
                  </a:cubicBezTo>
                  <a:cubicBezTo>
                    <a:pt x="49" y="309"/>
                    <a:pt x="96" y="330"/>
                    <a:pt x="145" y="330"/>
                  </a:cubicBezTo>
                  <a:cubicBezTo>
                    <a:pt x="188" y="330"/>
                    <a:pt x="220" y="312"/>
                    <a:pt x="251" y="277"/>
                  </a:cubicBezTo>
                  <a:cubicBezTo>
                    <a:pt x="251" y="304"/>
                    <a:pt x="251" y="304"/>
                    <a:pt x="251" y="304"/>
                  </a:cubicBezTo>
                  <a:cubicBezTo>
                    <a:pt x="251" y="314"/>
                    <a:pt x="254" y="320"/>
                    <a:pt x="266" y="320"/>
                  </a:cubicBezTo>
                  <a:cubicBezTo>
                    <a:pt x="364" y="320"/>
                    <a:pt x="364" y="320"/>
                    <a:pt x="364" y="320"/>
                  </a:cubicBezTo>
                  <a:cubicBezTo>
                    <a:pt x="371" y="320"/>
                    <a:pt x="372" y="316"/>
                    <a:pt x="372" y="310"/>
                  </a:cubicBezTo>
                  <a:cubicBezTo>
                    <a:pt x="372" y="301"/>
                    <a:pt x="372" y="301"/>
                    <a:pt x="372" y="301"/>
                  </a:cubicBezTo>
                  <a:cubicBezTo>
                    <a:pt x="372" y="289"/>
                    <a:pt x="368" y="289"/>
                    <a:pt x="354" y="285"/>
                  </a:cubicBezTo>
                  <a:cubicBezTo>
                    <a:pt x="323" y="275"/>
                    <a:pt x="323" y="275"/>
                    <a:pt x="323" y="275"/>
                  </a:cubicBezTo>
                  <a:lnTo>
                    <a:pt x="323" y="15"/>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29" name="Freeform 13">
              <a:extLst>
                <a:ext uri="{FF2B5EF4-FFF2-40B4-BE49-F238E27FC236}">
                  <a16:creationId xmlns:a16="http://schemas.microsoft.com/office/drawing/2014/main" id="{7B70C4BB-7EE3-4911-B564-B0A2005B143C}"/>
                </a:ext>
              </a:extLst>
            </p:cNvPr>
            <p:cNvSpPr>
              <a:spLocks noEditPoints="1"/>
            </p:cNvSpPr>
            <p:nvPr userDrawn="1"/>
          </p:nvSpPr>
          <p:spPr bwMode="auto">
            <a:xfrm>
              <a:off x="6140450" y="6348413"/>
              <a:ext cx="195263" cy="217488"/>
            </a:xfrm>
            <a:custGeom>
              <a:avLst/>
              <a:gdLst>
                <a:gd name="T0" fmla="*/ 289 w 307"/>
                <a:gd name="T1" fmla="*/ 295 h 340"/>
                <a:gd name="T2" fmla="*/ 258 w 307"/>
                <a:gd name="T3" fmla="*/ 285 h 340"/>
                <a:gd name="T4" fmla="*/ 258 w 307"/>
                <a:gd name="T5" fmla="*/ 106 h 340"/>
                <a:gd name="T6" fmla="*/ 130 w 307"/>
                <a:gd name="T7" fmla="*/ 0 h 340"/>
                <a:gd name="T8" fmla="*/ 45 w 307"/>
                <a:gd name="T9" fmla="*/ 12 h 340"/>
                <a:gd name="T10" fmla="*/ 22 w 307"/>
                <a:gd name="T11" fmla="*/ 39 h 340"/>
                <a:gd name="T12" fmla="*/ 18 w 307"/>
                <a:gd name="T13" fmla="*/ 74 h 340"/>
                <a:gd name="T14" fmla="*/ 24 w 307"/>
                <a:gd name="T15" fmla="*/ 84 h 340"/>
                <a:gd name="T16" fmla="*/ 43 w 307"/>
                <a:gd name="T17" fmla="*/ 76 h 340"/>
                <a:gd name="T18" fmla="*/ 125 w 307"/>
                <a:gd name="T19" fmla="*/ 54 h 340"/>
                <a:gd name="T20" fmla="*/ 185 w 307"/>
                <a:gd name="T21" fmla="*/ 118 h 340"/>
                <a:gd name="T22" fmla="*/ 185 w 307"/>
                <a:gd name="T23" fmla="*/ 151 h 340"/>
                <a:gd name="T24" fmla="*/ 63 w 307"/>
                <a:gd name="T25" fmla="*/ 176 h 340"/>
                <a:gd name="T26" fmla="*/ 0 w 307"/>
                <a:gd name="T27" fmla="*/ 250 h 340"/>
                <a:gd name="T28" fmla="*/ 83 w 307"/>
                <a:gd name="T29" fmla="*/ 340 h 340"/>
                <a:gd name="T30" fmla="*/ 185 w 307"/>
                <a:gd name="T31" fmla="*/ 290 h 340"/>
                <a:gd name="T32" fmla="*/ 185 w 307"/>
                <a:gd name="T33" fmla="*/ 314 h 340"/>
                <a:gd name="T34" fmla="*/ 200 w 307"/>
                <a:gd name="T35" fmla="*/ 330 h 340"/>
                <a:gd name="T36" fmla="*/ 298 w 307"/>
                <a:gd name="T37" fmla="*/ 330 h 340"/>
                <a:gd name="T38" fmla="*/ 307 w 307"/>
                <a:gd name="T39" fmla="*/ 320 h 340"/>
                <a:gd name="T40" fmla="*/ 307 w 307"/>
                <a:gd name="T41" fmla="*/ 311 h 340"/>
                <a:gd name="T42" fmla="*/ 289 w 307"/>
                <a:gd name="T43" fmla="*/ 295 h 340"/>
                <a:gd name="T44" fmla="*/ 185 w 307"/>
                <a:gd name="T45" fmla="*/ 254 h 340"/>
                <a:gd name="T46" fmla="*/ 116 w 307"/>
                <a:gd name="T47" fmla="*/ 285 h 340"/>
                <a:gd name="T48" fmla="*/ 78 w 307"/>
                <a:gd name="T49" fmla="*/ 244 h 340"/>
                <a:gd name="T50" fmla="*/ 114 w 307"/>
                <a:gd name="T51" fmla="*/ 201 h 340"/>
                <a:gd name="T52" fmla="*/ 185 w 307"/>
                <a:gd name="T53" fmla="*/ 184 h 340"/>
                <a:gd name="T54" fmla="*/ 185 w 307"/>
                <a:gd name="T55" fmla="*/ 25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7" h="340">
                  <a:moveTo>
                    <a:pt x="289" y="295"/>
                  </a:moveTo>
                  <a:cubicBezTo>
                    <a:pt x="258" y="285"/>
                    <a:pt x="258" y="285"/>
                    <a:pt x="258" y="285"/>
                  </a:cubicBezTo>
                  <a:cubicBezTo>
                    <a:pt x="258" y="106"/>
                    <a:pt x="258" y="106"/>
                    <a:pt x="258" y="106"/>
                  </a:cubicBezTo>
                  <a:cubicBezTo>
                    <a:pt x="258" y="27"/>
                    <a:pt x="202" y="0"/>
                    <a:pt x="130" y="0"/>
                  </a:cubicBezTo>
                  <a:cubicBezTo>
                    <a:pt x="87" y="0"/>
                    <a:pt x="52" y="10"/>
                    <a:pt x="45" y="12"/>
                  </a:cubicBezTo>
                  <a:cubicBezTo>
                    <a:pt x="27" y="17"/>
                    <a:pt x="24" y="21"/>
                    <a:pt x="22" y="39"/>
                  </a:cubicBezTo>
                  <a:cubicBezTo>
                    <a:pt x="18" y="74"/>
                    <a:pt x="18" y="74"/>
                    <a:pt x="18" y="74"/>
                  </a:cubicBezTo>
                  <a:cubicBezTo>
                    <a:pt x="18" y="81"/>
                    <a:pt x="20" y="84"/>
                    <a:pt x="24" y="84"/>
                  </a:cubicBezTo>
                  <a:cubicBezTo>
                    <a:pt x="30" y="84"/>
                    <a:pt x="38" y="79"/>
                    <a:pt x="43" y="76"/>
                  </a:cubicBezTo>
                  <a:cubicBezTo>
                    <a:pt x="65" y="64"/>
                    <a:pt x="98" y="54"/>
                    <a:pt x="125" y="54"/>
                  </a:cubicBezTo>
                  <a:cubicBezTo>
                    <a:pt x="182" y="54"/>
                    <a:pt x="185" y="92"/>
                    <a:pt x="185" y="118"/>
                  </a:cubicBezTo>
                  <a:cubicBezTo>
                    <a:pt x="185" y="151"/>
                    <a:pt x="185" y="151"/>
                    <a:pt x="185" y="151"/>
                  </a:cubicBezTo>
                  <a:cubicBezTo>
                    <a:pt x="63" y="176"/>
                    <a:pt x="63" y="176"/>
                    <a:pt x="63" y="176"/>
                  </a:cubicBezTo>
                  <a:cubicBezTo>
                    <a:pt x="22" y="184"/>
                    <a:pt x="0" y="203"/>
                    <a:pt x="0" y="250"/>
                  </a:cubicBezTo>
                  <a:cubicBezTo>
                    <a:pt x="0" y="302"/>
                    <a:pt x="27" y="340"/>
                    <a:pt x="83" y="340"/>
                  </a:cubicBezTo>
                  <a:cubicBezTo>
                    <a:pt x="119" y="340"/>
                    <a:pt x="145" y="328"/>
                    <a:pt x="185" y="290"/>
                  </a:cubicBezTo>
                  <a:cubicBezTo>
                    <a:pt x="185" y="314"/>
                    <a:pt x="185" y="314"/>
                    <a:pt x="185" y="314"/>
                  </a:cubicBezTo>
                  <a:cubicBezTo>
                    <a:pt x="185" y="324"/>
                    <a:pt x="188" y="330"/>
                    <a:pt x="200" y="330"/>
                  </a:cubicBezTo>
                  <a:cubicBezTo>
                    <a:pt x="298" y="330"/>
                    <a:pt x="298" y="330"/>
                    <a:pt x="298" y="330"/>
                  </a:cubicBezTo>
                  <a:cubicBezTo>
                    <a:pt x="305" y="330"/>
                    <a:pt x="307" y="326"/>
                    <a:pt x="307" y="320"/>
                  </a:cubicBezTo>
                  <a:cubicBezTo>
                    <a:pt x="307" y="311"/>
                    <a:pt x="307" y="311"/>
                    <a:pt x="307" y="311"/>
                  </a:cubicBezTo>
                  <a:cubicBezTo>
                    <a:pt x="307" y="299"/>
                    <a:pt x="303" y="299"/>
                    <a:pt x="289" y="295"/>
                  </a:cubicBezTo>
                  <a:close/>
                  <a:moveTo>
                    <a:pt x="185" y="254"/>
                  </a:moveTo>
                  <a:cubicBezTo>
                    <a:pt x="160" y="276"/>
                    <a:pt x="135" y="285"/>
                    <a:pt x="116" y="285"/>
                  </a:cubicBezTo>
                  <a:cubicBezTo>
                    <a:pt x="99" y="285"/>
                    <a:pt x="78" y="278"/>
                    <a:pt x="78" y="244"/>
                  </a:cubicBezTo>
                  <a:cubicBezTo>
                    <a:pt x="78" y="211"/>
                    <a:pt x="97" y="205"/>
                    <a:pt x="114" y="201"/>
                  </a:cubicBezTo>
                  <a:cubicBezTo>
                    <a:pt x="185" y="184"/>
                    <a:pt x="185" y="184"/>
                    <a:pt x="185" y="184"/>
                  </a:cubicBezTo>
                  <a:cubicBezTo>
                    <a:pt x="185" y="254"/>
                    <a:pt x="185" y="254"/>
                    <a:pt x="185" y="254"/>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0" name="Freeform 14">
              <a:extLst>
                <a:ext uri="{FF2B5EF4-FFF2-40B4-BE49-F238E27FC236}">
                  <a16:creationId xmlns:a16="http://schemas.microsoft.com/office/drawing/2014/main" id="{40A18596-ADEF-4A42-99FD-70FE1507A808}"/>
                </a:ext>
              </a:extLst>
            </p:cNvPr>
            <p:cNvSpPr>
              <a:spLocks noEditPoints="1"/>
            </p:cNvSpPr>
            <p:nvPr userDrawn="1"/>
          </p:nvSpPr>
          <p:spPr bwMode="auto">
            <a:xfrm>
              <a:off x="6565900" y="6264275"/>
              <a:ext cx="222250" cy="301626"/>
            </a:xfrm>
            <a:custGeom>
              <a:avLst/>
              <a:gdLst>
                <a:gd name="T0" fmla="*/ 226 w 349"/>
                <a:gd name="T1" fmla="*/ 133 h 473"/>
                <a:gd name="T2" fmla="*/ 122 w 349"/>
                <a:gd name="T3" fmla="*/ 185 h 473"/>
                <a:gd name="T4" fmla="*/ 122 w 349"/>
                <a:gd name="T5" fmla="*/ 16 h 473"/>
                <a:gd name="T6" fmla="*/ 107 w 349"/>
                <a:gd name="T7" fmla="*/ 0 h 473"/>
                <a:gd name="T8" fmla="*/ 9 w 349"/>
                <a:gd name="T9" fmla="*/ 0 h 473"/>
                <a:gd name="T10" fmla="*/ 0 w 349"/>
                <a:gd name="T11" fmla="*/ 11 h 473"/>
                <a:gd name="T12" fmla="*/ 0 w 349"/>
                <a:gd name="T13" fmla="*/ 19 h 473"/>
                <a:gd name="T14" fmla="*/ 18 w 349"/>
                <a:gd name="T15" fmla="*/ 36 h 473"/>
                <a:gd name="T16" fmla="*/ 49 w 349"/>
                <a:gd name="T17" fmla="*/ 45 h 473"/>
                <a:gd name="T18" fmla="*/ 49 w 349"/>
                <a:gd name="T19" fmla="*/ 422 h 473"/>
                <a:gd name="T20" fmla="*/ 62 w 349"/>
                <a:gd name="T21" fmla="*/ 445 h 473"/>
                <a:gd name="T22" fmla="*/ 182 w 349"/>
                <a:gd name="T23" fmla="*/ 473 h 473"/>
                <a:gd name="T24" fmla="*/ 349 w 349"/>
                <a:gd name="T25" fmla="*/ 291 h 473"/>
                <a:gd name="T26" fmla="*/ 226 w 349"/>
                <a:gd name="T27" fmla="*/ 133 h 473"/>
                <a:gd name="T28" fmla="*/ 181 w 349"/>
                <a:gd name="T29" fmla="*/ 430 h 473"/>
                <a:gd name="T30" fmla="*/ 122 w 349"/>
                <a:gd name="T31" fmla="*/ 337 h 473"/>
                <a:gd name="T32" fmla="*/ 122 w 349"/>
                <a:gd name="T33" fmla="*/ 227 h 473"/>
                <a:gd name="T34" fmla="*/ 196 w 349"/>
                <a:gd name="T35" fmla="*/ 188 h 473"/>
                <a:gd name="T36" fmla="*/ 271 w 349"/>
                <a:gd name="T37" fmla="*/ 305 h 473"/>
                <a:gd name="T38" fmla="*/ 181 w 349"/>
                <a:gd name="T39" fmla="*/ 43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9" h="473">
                  <a:moveTo>
                    <a:pt x="226" y="133"/>
                  </a:moveTo>
                  <a:cubicBezTo>
                    <a:pt x="188" y="133"/>
                    <a:pt x="154" y="153"/>
                    <a:pt x="122" y="185"/>
                  </a:cubicBezTo>
                  <a:cubicBezTo>
                    <a:pt x="122" y="16"/>
                    <a:pt x="122" y="16"/>
                    <a:pt x="122" y="16"/>
                  </a:cubicBezTo>
                  <a:cubicBezTo>
                    <a:pt x="122" y="6"/>
                    <a:pt x="119" y="0"/>
                    <a:pt x="107" y="0"/>
                  </a:cubicBezTo>
                  <a:cubicBezTo>
                    <a:pt x="9" y="0"/>
                    <a:pt x="9" y="0"/>
                    <a:pt x="9" y="0"/>
                  </a:cubicBezTo>
                  <a:cubicBezTo>
                    <a:pt x="2" y="0"/>
                    <a:pt x="0" y="4"/>
                    <a:pt x="0" y="11"/>
                  </a:cubicBezTo>
                  <a:cubicBezTo>
                    <a:pt x="0" y="19"/>
                    <a:pt x="0" y="19"/>
                    <a:pt x="0" y="19"/>
                  </a:cubicBezTo>
                  <a:cubicBezTo>
                    <a:pt x="0" y="31"/>
                    <a:pt x="4" y="32"/>
                    <a:pt x="18" y="36"/>
                  </a:cubicBezTo>
                  <a:cubicBezTo>
                    <a:pt x="49" y="45"/>
                    <a:pt x="49" y="45"/>
                    <a:pt x="49" y="45"/>
                  </a:cubicBezTo>
                  <a:cubicBezTo>
                    <a:pt x="49" y="422"/>
                    <a:pt x="49" y="422"/>
                    <a:pt x="49" y="422"/>
                  </a:cubicBezTo>
                  <a:cubicBezTo>
                    <a:pt x="49" y="431"/>
                    <a:pt x="50" y="438"/>
                    <a:pt x="62" y="445"/>
                  </a:cubicBezTo>
                  <a:cubicBezTo>
                    <a:pt x="83" y="458"/>
                    <a:pt x="135" y="473"/>
                    <a:pt x="182" y="473"/>
                  </a:cubicBezTo>
                  <a:cubicBezTo>
                    <a:pt x="287" y="473"/>
                    <a:pt x="349" y="399"/>
                    <a:pt x="349" y="291"/>
                  </a:cubicBezTo>
                  <a:cubicBezTo>
                    <a:pt x="349" y="182"/>
                    <a:pt x="287" y="133"/>
                    <a:pt x="226" y="133"/>
                  </a:cubicBezTo>
                  <a:close/>
                  <a:moveTo>
                    <a:pt x="181" y="430"/>
                  </a:moveTo>
                  <a:cubicBezTo>
                    <a:pt x="131" y="430"/>
                    <a:pt x="122" y="385"/>
                    <a:pt x="122" y="337"/>
                  </a:cubicBezTo>
                  <a:cubicBezTo>
                    <a:pt x="122" y="227"/>
                    <a:pt x="122" y="227"/>
                    <a:pt x="122" y="227"/>
                  </a:cubicBezTo>
                  <a:cubicBezTo>
                    <a:pt x="143" y="205"/>
                    <a:pt x="168" y="188"/>
                    <a:pt x="196" y="188"/>
                  </a:cubicBezTo>
                  <a:cubicBezTo>
                    <a:pt x="249" y="188"/>
                    <a:pt x="271" y="244"/>
                    <a:pt x="271" y="305"/>
                  </a:cubicBezTo>
                  <a:cubicBezTo>
                    <a:pt x="271" y="390"/>
                    <a:pt x="229" y="430"/>
                    <a:pt x="181" y="430"/>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1" name="Freeform 15">
              <a:extLst>
                <a:ext uri="{FF2B5EF4-FFF2-40B4-BE49-F238E27FC236}">
                  <a16:creationId xmlns:a16="http://schemas.microsoft.com/office/drawing/2014/main" id="{D1447580-B587-4839-8E5F-AA15D92F7EF2}"/>
                </a:ext>
              </a:extLst>
            </p:cNvPr>
            <p:cNvSpPr>
              <a:spLocks noEditPoints="1"/>
            </p:cNvSpPr>
            <p:nvPr userDrawn="1"/>
          </p:nvSpPr>
          <p:spPr bwMode="auto">
            <a:xfrm>
              <a:off x="7283450" y="6264275"/>
              <a:ext cx="222250" cy="301626"/>
            </a:xfrm>
            <a:custGeom>
              <a:avLst/>
              <a:gdLst>
                <a:gd name="T0" fmla="*/ 331 w 349"/>
                <a:gd name="T1" fmla="*/ 428 h 473"/>
                <a:gd name="T2" fmla="*/ 300 w 349"/>
                <a:gd name="T3" fmla="*/ 418 h 473"/>
                <a:gd name="T4" fmla="*/ 300 w 349"/>
                <a:gd name="T5" fmla="*/ 16 h 473"/>
                <a:gd name="T6" fmla="*/ 285 w 349"/>
                <a:gd name="T7" fmla="*/ 0 h 473"/>
                <a:gd name="T8" fmla="*/ 187 w 349"/>
                <a:gd name="T9" fmla="*/ 0 h 473"/>
                <a:gd name="T10" fmla="*/ 178 w 349"/>
                <a:gd name="T11" fmla="*/ 11 h 473"/>
                <a:gd name="T12" fmla="*/ 178 w 349"/>
                <a:gd name="T13" fmla="*/ 19 h 473"/>
                <a:gd name="T14" fmla="*/ 196 w 349"/>
                <a:gd name="T15" fmla="*/ 36 h 473"/>
                <a:gd name="T16" fmla="*/ 227 w 349"/>
                <a:gd name="T17" fmla="*/ 45 h 473"/>
                <a:gd name="T18" fmla="*/ 227 w 349"/>
                <a:gd name="T19" fmla="*/ 158 h 473"/>
                <a:gd name="T20" fmla="*/ 153 w 349"/>
                <a:gd name="T21" fmla="*/ 133 h 473"/>
                <a:gd name="T22" fmla="*/ 0 w 349"/>
                <a:gd name="T23" fmla="*/ 313 h 473"/>
                <a:gd name="T24" fmla="*/ 123 w 349"/>
                <a:gd name="T25" fmla="*/ 473 h 473"/>
                <a:gd name="T26" fmla="*/ 227 w 349"/>
                <a:gd name="T27" fmla="*/ 420 h 473"/>
                <a:gd name="T28" fmla="*/ 227 w 349"/>
                <a:gd name="T29" fmla="*/ 447 h 473"/>
                <a:gd name="T30" fmla="*/ 242 w 349"/>
                <a:gd name="T31" fmla="*/ 463 h 473"/>
                <a:gd name="T32" fmla="*/ 340 w 349"/>
                <a:gd name="T33" fmla="*/ 463 h 473"/>
                <a:gd name="T34" fmla="*/ 349 w 349"/>
                <a:gd name="T35" fmla="*/ 453 h 473"/>
                <a:gd name="T36" fmla="*/ 349 w 349"/>
                <a:gd name="T37" fmla="*/ 444 h 473"/>
                <a:gd name="T38" fmla="*/ 331 w 349"/>
                <a:gd name="T39" fmla="*/ 428 h 473"/>
                <a:gd name="T40" fmla="*/ 227 w 349"/>
                <a:gd name="T41" fmla="*/ 379 h 473"/>
                <a:gd name="T42" fmla="*/ 153 w 349"/>
                <a:gd name="T43" fmla="*/ 418 h 473"/>
                <a:gd name="T44" fmla="*/ 78 w 349"/>
                <a:gd name="T45" fmla="*/ 299 h 473"/>
                <a:gd name="T46" fmla="*/ 158 w 349"/>
                <a:gd name="T47" fmla="*/ 179 h 473"/>
                <a:gd name="T48" fmla="*/ 227 w 349"/>
                <a:gd name="T49" fmla="*/ 299 h 473"/>
                <a:gd name="T50" fmla="*/ 227 w 349"/>
                <a:gd name="T51" fmla="*/ 3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49" h="473">
                  <a:moveTo>
                    <a:pt x="331" y="428"/>
                  </a:moveTo>
                  <a:cubicBezTo>
                    <a:pt x="300" y="418"/>
                    <a:pt x="300" y="418"/>
                    <a:pt x="300" y="418"/>
                  </a:cubicBezTo>
                  <a:cubicBezTo>
                    <a:pt x="300" y="16"/>
                    <a:pt x="300" y="16"/>
                    <a:pt x="300" y="16"/>
                  </a:cubicBezTo>
                  <a:cubicBezTo>
                    <a:pt x="300" y="6"/>
                    <a:pt x="297" y="0"/>
                    <a:pt x="285" y="0"/>
                  </a:cubicBezTo>
                  <a:cubicBezTo>
                    <a:pt x="187" y="0"/>
                    <a:pt x="187" y="0"/>
                    <a:pt x="187" y="0"/>
                  </a:cubicBezTo>
                  <a:cubicBezTo>
                    <a:pt x="179" y="0"/>
                    <a:pt x="178" y="4"/>
                    <a:pt x="178" y="11"/>
                  </a:cubicBezTo>
                  <a:cubicBezTo>
                    <a:pt x="178" y="19"/>
                    <a:pt x="178" y="19"/>
                    <a:pt x="178" y="19"/>
                  </a:cubicBezTo>
                  <a:cubicBezTo>
                    <a:pt x="178" y="31"/>
                    <a:pt x="182" y="32"/>
                    <a:pt x="196" y="36"/>
                  </a:cubicBezTo>
                  <a:cubicBezTo>
                    <a:pt x="227" y="45"/>
                    <a:pt x="227" y="45"/>
                    <a:pt x="227" y="45"/>
                  </a:cubicBezTo>
                  <a:cubicBezTo>
                    <a:pt x="227" y="158"/>
                    <a:pt x="227" y="158"/>
                    <a:pt x="227" y="158"/>
                  </a:cubicBezTo>
                  <a:cubicBezTo>
                    <a:pt x="216" y="148"/>
                    <a:pt x="191" y="133"/>
                    <a:pt x="153" y="133"/>
                  </a:cubicBezTo>
                  <a:cubicBezTo>
                    <a:pt x="82" y="133"/>
                    <a:pt x="0" y="185"/>
                    <a:pt x="0" y="313"/>
                  </a:cubicBezTo>
                  <a:cubicBezTo>
                    <a:pt x="0" y="425"/>
                    <a:pt x="62" y="473"/>
                    <a:pt x="123" y="473"/>
                  </a:cubicBezTo>
                  <a:cubicBezTo>
                    <a:pt x="162" y="473"/>
                    <a:pt x="195" y="453"/>
                    <a:pt x="227" y="420"/>
                  </a:cubicBezTo>
                  <a:cubicBezTo>
                    <a:pt x="227" y="447"/>
                    <a:pt x="227" y="447"/>
                    <a:pt x="227" y="447"/>
                  </a:cubicBezTo>
                  <a:cubicBezTo>
                    <a:pt x="227" y="457"/>
                    <a:pt x="230" y="463"/>
                    <a:pt x="242" y="463"/>
                  </a:cubicBezTo>
                  <a:cubicBezTo>
                    <a:pt x="340" y="463"/>
                    <a:pt x="340" y="463"/>
                    <a:pt x="340" y="463"/>
                  </a:cubicBezTo>
                  <a:cubicBezTo>
                    <a:pt x="347" y="463"/>
                    <a:pt x="349" y="459"/>
                    <a:pt x="349" y="453"/>
                  </a:cubicBezTo>
                  <a:cubicBezTo>
                    <a:pt x="349" y="444"/>
                    <a:pt x="349" y="444"/>
                    <a:pt x="349" y="444"/>
                  </a:cubicBezTo>
                  <a:cubicBezTo>
                    <a:pt x="349" y="432"/>
                    <a:pt x="345" y="432"/>
                    <a:pt x="331" y="428"/>
                  </a:cubicBezTo>
                  <a:close/>
                  <a:moveTo>
                    <a:pt x="227" y="379"/>
                  </a:moveTo>
                  <a:cubicBezTo>
                    <a:pt x="206" y="401"/>
                    <a:pt x="182" y="418"/>
                    <a:pt x="153" y="418"/>
                  </a:cubicBezTo>
                  <a:cubicBezTo>
                    <a:pt x="100" y="418"/>
                    <a:pt x="78" y="362"/>
                    <a:pt x="78" y="299"/>
                  </a:cubicBezTo>
                  <a:cubicBezTo>
                    <a:pt x="78" y="225"/>
                    <a:pt x="110" y="179"/>
                    <a:pt x="158" y="179"/>
                  </a:cubicBezTo>
                  <a:cubicBezTo>
                    <a:pt x="209" y="179"/>
                    <a:pt x="227" y="229"/>
                    <a:pt x="227" y="299"/>
                  </a:cubicBezTo>
                  <a:lnTo>
                    <a:pt x="227" y="379"/>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2" name="Freeform 16">
              <a:extLst>
                <a:ext uri="{FF2B5EF4-FFF2-40B4-BE49-F238E27FC236}">
                  <a16:creationId xmlns:a16="http://schemas.microsoft.com/office/drawing/2014/main" id="{330AA813-998C-4FBB-8317-EB7C050F31FC}"/>
                </a:ext>
              </a:extLst>
            </p:cNvPr>
            <p:cNvSpPr>
              <a:spLocks noEditPoints="1"/>
            </p:cNvSpPr>
            <p:nvPr userDrawn="1"/>
          </p:nvSpPr>
          <p:spPr bwMode="auto">
            <a:xfrm>
              <a:off x="6816725" y="6348413"/>
              <a:ext cx="204788" cy="217488"/>
            </a:xfrm>
            <a:custGeom>
              <a:avLst/>
              <a:gdLst>
                <a:gd name="T0" fmla="*/ 168 w 322"/>
                <a:gd name="T1" fmla="*/ 0 h 340"/>
                <a:gd name="T2" fmla="*/ 0 w 322"/>
                <a:gd name="T3" fmla="*/ 178 h 340"/>
                <a:gd name="T4" fmla="*/ 154 w 322"/>
                <a:gd name="T5" fmla="*/ 340 h 340"/>
                <a:gd name="T6" fmla="*/ 322 w 322"/>
                <a:gd name="T7" fmla="*/ 162 h 340"/>
                <a:gd name="T8" fmla="*/ 168 w 322"/>
                <a:gd name="T9" fmla="*/ 0 h 340"/>
                <a:gd name="T10" fmla="*/ 162 w 322"/>
                <a:gd name="T11" fmla="*/ 294 h 340"/>
                <a:gd name="T12" fmla="*/ 76 w 322"/>
                <a:gd name="T13" fmla="*/ 170 h 340"/>
                <a:gd name="T14" fmla="*/ 162 w 322"/>
                <a:gd name="T15" fmla="*/ 46 h 340"/>
                <a:gd name="T16" fmla="*/ 248 w 322"/>
                <a:gd name="T17" fmla="*/ 170 h 340"/>
                <a:gd name="T18" fmla="*/ 162 w 322"/>
                <a:gd name="T19" fmla="*/ 29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2" h="340">
                  <a:moveTo>
                    <a:pt x="168" y="0"/>
                  </a:moveTo>
                  <a:cubicBezTo>
                    <a:pt x="56" y="0"/>
                    <a:pt x="0" y="86"/>
                    <a:pt x="0" y="178"/>
                  </a:cubicBezTo>
                  <a:cubicBezTo>
                    <a:pt x="0" y="264"/>
                    <a:pt x="48" y="340"/>
                    <a:pt x="154" y="340"/>
                  </a:cubicBezTo>
                  <a:cubicBezTo>
                    <a:pt x="266" y="340"/>
                    <a:pt x="322" y="254"/>
                    <a:pt x="322" y="162"/>
                  </a:cubicBezTo>
                  <a:cubicBezTo>
                    <a:pt x="322" y="76"/>
                    <a:pt x="273" y="0"/>
                    <a:pt x="168" y="0"/>
                  </a:cubicBezTo>
                  <a:close/>
                  <a:moveTo>
                    <a:pt x="162" y="294"/>
                  </a:moveTo>
                  <a:cubicBezTo>
                    <a:pt x="108" y="294"/>
                    <a:pt x="76" y="241"/>
                    <a:pt x="76" y="170"/>
                  </a:cubicBezTo>
                  <a:cubicBezTo>
                    <a:pt x="76" y="100"/>
                    <a:pt x="107" y="46"/>
                    <a:pt x="162" y="46"/>
                  </a:cubicBezTo>
                  <a:cubicBezTo>
                    <a:pt x="215" y="46"/>
                    <a:pt x="248" y="98"/>
                    <a:pt x="248" y="170"/>
                  </a:cubicBezTo>
                  <a:cubicBezTo>
                    <a:pt x="248" y="240"/>
                    <a:pt x="216" y="294"/>
                    <a:pt x="162" y="294"/>
                  </a:cubicBez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3" name="Freeform 17">
              <a:extLst>
                <a:ext uri="{FF2B5EF4-FFF2-40B4-BE49-F238E27FC236}">
                  <a16:creationId xmlns:a16="http://schemas.microsoft.com/office/drawing/2014/main" id="{BF5519C7-986A-4488-A4A9-F7A50A3A094F}"/>
                </a:ext>
              </a:extLst>
            </p:cNvPr>
            <p:cNvSpPr>
              <a:spLocks/>
            </p:cNvSpPr>
            <p:nvPr userDrawn="1"/>
          </p:nvSpPr>
          <p:spPr bwMode="auto">
            <a:xfrm>
              <a:off x="8139113" y="6348413"/>
              <a:ext cx="155575" cy="217488"/>
            </a:xfrm>
            <a:custGeom>
              <a:avLst/>
              <a:gdLst>
                <a:gd name="T0" fmla="*/ 247 w 247"/>
                <a:gd name="T1" fmla="*/ 22 h 340"/>
                <a:gd name="T2" fmla="*/ 238 w 247"/>
                <a:gd name="T3" fmla="*/ 11 h 340"/>
                <a:gd name="T4" fmla="*/ 165 w 247"/>
                <a:gd name="T5" fmla="*/ 0 h 340"/>
                <a:gd name="T6" fmla="*/ 0 w 247"/>
                <a:gd name="T7" fmla="*/ 170 h 340"/>
                <a:gd name="T8" fmla="*/ 165 w 247"/>
                <a:gd name="T9" fmla="*/ 340 h 340"/>
                <a:gd name="T10" fmla="*/ 238 w 247"/>
                <a:gd name="T11" fmla="*/ 329 h 340"/>
                <a:gd name="T12" fmla="*/ 247 w 247"/>
                <a:gd name="T13" fmla="*/ 318 h 340"/>
                <a:gd name="T14" fmla="*/ 247 w 247"/>
                <a:gd name="T15" fmla="*/ 269 h 340"/>
                <a:gd name="T16" fmla="*/ 243 w 247"/>
                <a:gd name="T17" fmla="*/ 262 h 340"/>
                <a:gd name="T18" fmla="*/ 231 w 247"/>
                <a:gd name="T19" fmla="*/ 266 h 340"/>
                <a:gd name="T20" fmla="*/ 169 w 247"/>
                <a:gd name="T21" fmla="*/ 281 h 340"/>
                <a:gd name="T22" fmla="*/ 71 w 247"/>
                <a:gd name="T23" fmla="*/ 170 h 340"/>
                <a:gd name="T24" fmla="*/ 169 w 247"/>
                <a:gd name="T25" fmla="*/ 59 h 340"/>
                <a:gd name="T26" fmla="*/ 231 w 247"/>
                <a:gd name="T27" fmla="*/ 74 h 340"/>
                <a:gd name="T28" fmla="*/ 243 w 247"/>
                <a:gd name="T29" fmla="*/ 78 h 340"/>
                <a:gd name="T30" fmla="*/ 247 w 247"/>
                <a:gd name="T31" fmla="*/ 71 h 340"/>
                <a:gd name="T32" fmla="*/ 247 w 247"/>
                <a:gd name="T33" fmla="*/ 22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7" h="340">
                  <a:moveTo>
                    <a:pt x="247" y="22"/>
                  </a:moveTo>
                  <a:cubicBezTo>
                    <a:pt x="247" y="14"/>
                    <a:pt x="245" y="14"/>
                    <a:pt x="238" y="11"/>
                  </a:cubicBezTo>
                  <a:cubicBezTo>
                    <a:pt x="222" y="5"/>
                    <a:pt x="194" y="0"/>
                    <a:pt x="165" y="0"/>
                  </a:cubicBezTo>
                  <a:cubicBezTo>
                    <a:pt x="34" y="0"/>
                    <a:pt x="0" y="92"/>
                    <a:pt x="0" y="170"/>
                  </a:cubicBezTo>
                  <a:cubicBezTo>
                    <a:pt x="0" y="249"/>
                    <a:pt x="33" y="340"/>
                    <a:pt x="165" y="340"/>
                  </a:cubicBezTo>
                  <a:cubicBezTo>
                    <a:pt x="194" y="340"/>
                    <a:pt x="222" y="335"/>
                    <a:pt x="238" y="329"/>
                  </a:cubicBezTo>
                  <a:cubicBezTo>
                    <a:pt x="245" y="326"/>
                    <a:pt x="247" y="326"/>
                    <a:pt x="247" y="318"/>
                  </a:cubicBezTo>
                  <a:cubicBezTo>
                    <a:pt x="247" y="269"/>
                    <a:pt x="247" y="269"/>
                    <a:pt x="247" y="269"/>
                  </a:cubicBezTo>
                  <a:cubicBezTo>
                    <a:pt x="247" y="264"/>
                    <a:pt x="246" y="262"/>
                    <a:pt x="243" y="262"/>
                  </a:cubicBezTo>
                  <a:cubicBezTo>
                    <a:pt x="241" y="262"/>
                    <a:pt x="237" y="264"/>
                    <a:pt x="231" y="266"/>
                  </a:cubicBezTo>
                  <a:cubicBezTo>
                    <a:pt x="221" y="271"/>
                    <a:pt x="199" y="281"/>
                    <a:pt x="169" y="281"/>
                  </a:cubicBezTo>
                  <a:cubicBezTo>
                    <a:pt x="108" y="281"/>
                    <a:pt x="71" y="244"/>
                    <a:pt x="71" y="170"/>
                  </a:cubicBezTo>
                  <a:cubicBezTo>
                    <a:pt x="71" y="95"/>
                    <a:pt x="108" y="59"/>
                    <a:pt x="169" y="59"/>
                  </a:cubicBezTo>
                  <a:cubicBezTo>
                    <a:pt x="199" y="59"/>
                    <a:pt x="221" y="69"/>
                    <a:pt x="231" y="74"/>
                  </a:cubicBezTo>
                  <a:cubicBezTo>
                    <a:pt x="237" y="76"/>
                    <a:pt x="241" y="78"/>
                    <a:pt x="243" y="78"/>
                  </a:cubicBezTo>
                  <a:cubicBezTo>
                    <a:pt x="246" y="78"/>
                    <a:pt x="247" y="76"/>
                    <a:pt x="247" y="71"/>
                  </a:cubicBezTo>
                  <a:lnTo>
                    <a:pt x="247" y="22"/>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4" name="Freeform 18">
              <a:extLst>
                <a:ext uri="{FF2B5EF4-FFF2-40B4-BE49-F238E27FC236}">
                  <a16:creationId xmlns:a16="http://schemas.microsoft.com/office/drawing/2014/main" id="{E700AB8F-C2E6-4ACB-987E-1F2B19B9FBCC}"/>
                </a:ext>
              </a:extLst>
            </p:cNvPr>
            <p:cNvSpPr>
              <a:spLocks/>
            </p:cNvSpPr>
            <p:nvPr userDrawn="1"/>
          </p:nvSpPr>
          <p:spPr bwMode="auto">
            <a:xfrm>
              <a:off x="7542213" y="6354763"/>
              <a:ext cx="200025" cy="211138"/>
            </a:xfrm>
            <a:custGeom>
              <a:avLst/>
              <a:gdLst>
                <a:gd name="T0" fmla="*/ 9 w 317"/>
                <a:gd name="T1" fmla="*/ 0 h 330"/>
                <a:gd name="T2" fmla="*/ 0 w 317"/>
                <a:gd name="T3" fmla="*/ 10 h 330"/>
                <a:gd name="T4" fmla="*/ 0 w 317"/>
                <a:gd name="T5" fmla="*/ 19 h 330"/>
                <a:gd name="T6" fmla="*/ 18 w 317"/>
                <a:gd name="T7" fmla="*/ 35 h 330"/>
                <a:gd name="T8" fmla="*/ 49 w 317"/>
                <a:gd name="T9" fmla="*/ 44 h 330"/>
                <a:gd name="T10" fmla="*/ 49 w 317"/>
                <a:gd name="T11" fmla="*/ 193 h 330"/>
                <a:gd name="T12" fmla="*/ 152 w 317"/>
                <a:gd name="T13" fmla="*/ 330 h 330"/>
                <a:gd name="T14" fmla="*/ 247 w 317"/>
                <a:gd name="T15" fmla="*/ 280 h 330"/>
                <a:gd name="T16" fmla="*/ 249 w 317"/>
                <a:gd name="T17" fmla="*/ 280 h 330"/>
                <a:gd name="T18" fmla="*/ 249 w 317"/>
                <a:gd name="T19" fmla="*/ 312 h 330"/>
                <a:gd name="T20" fmla="*/ 257 w 317"/>
                <a:gd name="T21" fmla="*/ 320 h 330"/>
                <a:gd name="T22" fmla="*/ 309 w 317"/>
                <a:gd name="T23" fmla="*/ 320 h 330"/>
                <a:gd name="T24" fmla="*/ 317 w 317"/>
                <a:gd name="T25" fmla="*/ 312 h 330"/>
                <a:gd name="T26" fmla="*/ 317 w 317"/>
                <a:gd name="T27" fmla="*/ 8 h 330"/>
                <a:gd name="T28" fmla="*/ 309 w 317"/>
                <a:gd name="T29" fmla="*/ 0 h 330"/>
                <a:gd name="T30" fmla="*/ 255 w 317"/>
                <a:gd name="T31" fmla="*/ 0 h 330"/>
                <a:gd name="T32" fmla="*/ 247 w 317"/>
                <a:gd name="T33" fmla="*/ 8 h 330"/>
                <a:gd name="T34" fmla="*/ 247 w 317"/>
                <a:gd name="T35" fmla="*/ 226 h 330"/>
                <a:gd name="T36" fmla="*/ 173 w 317"/>
                <a:gd name="T37" fmla="*/ 268 h 330"/>
                <a:gd name="T38" fmla="*/ 119 w 317"/>
                <a:gd name="T39" fmla="*/ 173 h 330"/>
                <a:gd name="T40" fmla="*/ 119 w 317"/>
                <a:gd name="T41" fmla="*/ 8 h 330"/>
                <a:gd name="T42" fmla="*/ 111 w 317"/>
                <a:gd name="T43" fmla="*/ 0 h 330"/>
                <a:gd name="T44" fmla="*/ 9 w 317"/>
                <a:gd name="T45"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7" h="330">
                  <a:moveTo>
                    <a:pt x="9" y="0"/>
                  </a:moveTo>
                  <a:cubicBezTo>
                    <a:pt x="1" y="0"/>
                    <a:pt x="0" y="4"/>
                    <a:pt x="0" y="10"/>
                  </a:cubicBezTo>
                  <a:cubicBezTo>
                    <a:pt x="0" y="19"/>
                    <a:pt x="0" y="19"/>
                    <a:pt x="0" y="19"/>
                  </a:cubicBezTo>
                  <a:cubicBezTo>
                    <a:pt x="0" y="31"/>
                    <a:pt x="4" y="31"/>
                    <a:pt x="18" y="35"/>
                  </a:cubicBezTo>
                  <a:cubicBezTo>
                    <a:pt x="49" y="44"/>
                    <a:pt x="49" y="44"/>
                    <a:pt x="49" y="44"/>
                  </a:cubicBezTo>
                  <a:cubicBezTo>
                    <a:pt x="49" y="193"/>
                    <a:pt x="49" y="193"/>
                    <a:pt x="49" y="193"/>
                  </a:cubicBezTo>
                  <a:cubicBezTo>
                    <a:pt x="49" y="306"/>
                    <a:pt x="99" y="330"/>
                    <a:pt x="152" y="330"/>
                  </a:cubicBezTo>
                  <a:cubicBezTo>
                    <a:pt x="194" y="330"/>
                    <a:pt x="221" y="314"/>
                    <a:pt x="247" y="280"/>
                  </a:cubicBezTo>
                  <a:cubicBezTo>
                    <a:pt x="249" y="280"/>
                    <a:pt x="249" y="280"/>
                    <a:pt x="249" y="280"/>
                  </a:cubicBezTo>
                  <a:cubicBezTo>
                    <a:pt x="249" y="312"/>
                    <a:pt x="249" y="312"/>
                    <a:pt x="249" y="312"/>
                  </a:cubicBezTo>
                  <a:cubicBezTo>
                    <a:pt x="249" y="318"/>
                    <a:pt x="251" y="320"/>
                    <a:pt x="257" y="320"/>
                  </a:cubicBezTo>
                  <a:cubicBezTo>
                    <a:pt x="309" y="320"/>
                    <a:pt x="309" y="320"/>
                    <a:pt x="309" y="320"/>
                  </a:cubicBezTo>
                  <a:cubicBezTo>
                    <a:pt x="315" y="320"/>
                    <a:pt x="317" y="318"/>
                    <a:pt x="317" y="312"/>
                  </a:cubicBezTo>
                  <a:cubicBezTo>
                    <a:pt x="317" y="8"/>
                    <a:pt x="317" y="8"/>
                    <a:pt x="317" y="8"/>
                  </a:cubicBezTo>
                  <a:cubicBezTo>
                    <a:pt x="317" y="2"/>
                    <a:pt x="315" y="0"/>
                    <a:pt x="309" y="0"/>
                  </a:cubicBezTo>
                  <a:cubicBezTo>
                    <a:pt x="255" y="0"/>
                    <a:pt x="255" y="0"/>
                    <a:pt x="255" y="0"/>
                  </a:cubicBezTo>
                  <a:cubicBezTo>
                    <a:pt x="249" y="0"/>
                    <a:pt x="247" y="2"/>
                    <a:pt x="247" y="8"/>
                  </a:cubicBezTo>
                  <a:cubicBezTo>
                    <a:pt x="247" y="226"/>
                    <a:pt x="247" y="226"/>
                    <a:pt x="247" y="226"/>
                  </a:cubicBezTo>
                  <a:cubicBezTo>
                    <a:pt x="227" y="255"/>
                    <a:pt x="202" y="268"/>
                    <a:pt x="173" y="268"/>
                  </a:cubicBezTo>
                  <a:cubicBezTo>
                    <a:pt x="122" y="268"/>
                    <a:pt x="119" y="231"/>
                    <a:pt x="119" y="173"/>
                  </a:cubicBezTo>
                  <a:cubicBezTo>
                    <a:pt x="119" y="8"/>
                    <a:pt x="119" y="8"/>
                    <a:pt x="119" y="8"/>
                  </a:cubicBezTo>
                  <a:cubicBezTo>
                    <a:pt x="119" y="2"/>
                    <a:pt x="116" y="0"/>
                    <a:pt x="111" y="0"/>
                  </a:cubicBezTo>
                  <a:lnTo>
                    <a:pt x="9" y="0"/>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sp>
          <p:nvSpPr>
            <p:cNvPr id="35" name="Freeform 19">
              <a:extLst>
                <a:ext uri="{FF2B5EF4-FFF2-40B4-BE49-F238E27FC236}">
                  <a16:creationId xmlns:a16="http://schemas.microsoft.com/office/drawing/2014/main" id="{01FB44EF-48FC-4CF1-B73E-68A313D0AE9D}"/>
                </a:ext>
              </a:extLst>
            </p:cNvPr>
            <p:cNvSpPr>
              <a:spLocks/>
            </p:cNvSpPr>
            <p:nvPr userDrawn="1"/>
          </p:nvSpPr>
          <p:spPr bwMode="auto">
            <a:xfrm>
              <a:off x="7799388" y="6348413"/>
              <a:ext cx="295275" cy="211138"/>
            </a:xfrm>
            <a:custGeom>
              <a:avLst/>
              <a:gdLst>
                <a:gd name="T0" fmla="*/ 0 w 467"/>
                <a:gd name="T1" fmla="*/ 322 h 330"/>
                <a:gd name="T2" fmla="*/ 8 w 467"/>
                <a:gd name="T3" fmla="*/ 330 h 330"/>
                <a:gd name="T4" fmla="*/ 62 w 467"/>
                <a:gd name="T5" fmla="*/ 330 h 330"/>
                <a:gd name="T6" fmla="*/ 70 w 467"/>
                <a:gd name="T7" fmla="*/ 322 h 330"/>
                <a:gd name="T8" fmla="*/ 70 w 467"/>
                <a:gd name="T9" fmla="*/ 104 h 330"/>
                <a:gd name="T10" fmla="*/ 145 w 467"/>
                <a:gd name="T11" fmla="*/ 62 h 330"/>
                <a:gd name="T12" fmla="*/ 198 w 467"/>
                <a:gd name="T13" fmla="*/ 157 h 330"/>
                <a:gd name="T14" fmla="*/ 198 w 467"/>
                <a:gd name="T15" fmla="*/ 322 h 330"/>
                <a:gd name="T16" fmla="*/ 206 w 467"/>
                <a:gd name="T17" fmla="*/ 330 h 330"/>
                <a:gd name="T18" fmla="*/ 261 w 467"/>
                <a:gd name="T19" fmla="*/ 330 h 330"/>
                <a:gd name="T20" fmla="*/ 268 w 467"/>
                <a:gd name="T21" fmla="*/ 322 h 330"/>
                <a:gd name="T22" fmla="*/ 268 w 467"/>
                <a:gd name="T23" fmla="*/ 104 h 330"/>
                <a:gd name="T24" fmla="*/ 343 w 467"/>
                <a:gd name="T25" fmla="*/ 62 h 330"/>
                <a:gd name="T26" fmla="*/ 397 w 467"/>
                <a:gd name="T27" fmla="*/ 157 h 330"/>
                <a:gd name="T28" fmla="*/ 397 w 467"/>
                <a:gd name="T29" fmla="*/ 322 h 330"/>
                <a:gd name="T30" fmla="*/ 405 w 467"/>
                <a:gd name="T31" fmla="*/ 330 h 330"/>
                <a:gd name="T32" fmla="*/ 459 w 467"/>
                <a:gd name="T33" fmla="*/ 330 h 330"/>
                <a:gd name="T34" fmla="*/ 467 w 467"/>
                <a:gd name="T35" fmla="*/ 322 h 330"/>
                <a:gd name="T36" fmla="*/ 467 w 467"/>
                <a:gd name="T37" fmla="*/ 137 h 330"/>
                <a:gd name="T38" fmla="*/ 363 w 467"/>
                <a:gd name="T39" fmla="*/ 0 h 330"/>
                <a:gd name="T40" fmla="*/ 253 w 467"/>
                <a:gd name="T41" fmla="*/ 54 h 330"/>
                <a:gd name="T42" fmla="*/ 165 w 467"/>
                <a:gd name="T43" fmla="*/ 0 h 330"/>
                <a:gd name="T44" fmla="*/ 70 w 467"/>
                <a:gd name="T45" fmla="*/ 50 h 330"/>
                <a:gd name="T46" fmla="*/ 68 w 467"/>
                <a:gd name="T47" fmla="*/ 50 h 330"/>
                <a:gd name="T48" fmla="*/ 68 w 467"/>
                <a:gd name="T49" fmla="*/ 18 h 330"/>
                <a:gd name="T50" fmla="*/ 60 w 467"/>
                <a:gd name="T51" fmla="*/ 10 h 330"/>
                <a:gd name="T52" fmla="*/ 8 w 467"/>
                <a:gd name="T53" fmla="*/ 10 h 330"/>
                <a:gd name="T54" fmla="*/ 0 w 467"/>
                <a:gd name="T55" fmla="*/ 18 h 330"/>
                <a:gd name="T56" fmla="*/ 0 w 467"/>
                <a:gd name="T57" fmla="*/ 32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7" h="330">
                  <a:moveTo>
                    <a:pt x="0" y="322"/>
                  </a:moveTo>
                  <a:cubicBezTo>
                    <a:pt x="0" y="328"/>
                    <a:pt x="2" y="330"/>
                    <a:pt x="8" y="330"/>
                  </a:cubicBezTo>
                  <a:cubicBezTo>
                    <a:pt x="62" y="330"/>
                    <a:pt x="62" y="330"/>
                    <a:pt x="62" y="330"/>
                  </a:cubicBezTo>
                  <a:cubicBezTo>
                    <a:pt x="68" y="330"/>
                    <a:pt x="70" y="328"/>
                    <a:pt x="70" y="322"/>
                  </a:cubicBezTo>
                  <a:cubicBezTo>
                    <a:pt x="70" y="104"/>
                    <a:pt x="70" y="104"/>
                    <a:pt x="70" y="104"/>
                  </a:cubicBezTo>
                  <a:cubicBezTo>
                    <a:pt x="91" y="75"/>
                    <a:pt x="115" y="62"/>
                    <a:pt x="145" y="62"/>
                  </a:cubicBezTo>
                  <a:cubicBezTo>
                    <a:pt x="196" y="62"/>
                    <a:pt x="198" y="99"/>
                    <a:pt x="198" y="157"/>
                  </a:cubicBezTo>
                  <a:cubicBezTo>
                    <a:pt x="198" y="322"/>
                    <a:pt x="198" y="322"/>
                    <a:pt x="198" y="322"/>
                  </a:cubicBezTo>
                  <a:cubicBezTo>
                    <a:pt x="198" y="328"/>
                    <a:pt x="200" y="330"/>
                    <a:pt x="206" y="330"/>
                  </a:cubicBezTo>
                  <a:cubicBezTo>
                    <a:pt x="261" y="330"/>
                    <a:pt x="261" y="330"/>
                    <a:pt x="261" y="330"/>
                  </a:cubicBezTo>
                  <a:cubicBezTo>
                    <a:pt x="267" y="330"/>
                    <a:pt x="268" y="328"/>
                    <a:pt x="268" y="322"/>
                  </a:cubicBezTo>
                  <a:cubicBezTo>
                    <a:pt x="268" y="104"/>
                    <a:pt x="268" y="104"/>
                    <a:pt x="268" y="104"/>
                  </a:cubicBezTo>
                  <a:cubicBezTo>
                    <a:pt x="289" y="75"/>
                    <a:pt x="313" y="62"/>
                    <a:pt x="343" y="62"/>
                  </a:cubicBezTo>
                  <a:cubicBezTo>
                    <a:pt x="394" y="62"/>
                    <a:pt x="397" y="99"/>
                    <a:pt x="397" y="157"/>
                  </a:cubicBezTo>
                  <a:cubicBezTo>
                    <a:pt x="397" y="322"/>
                    <a:pt x="397" y="322"/>
                    <a:pt x="397" y="322"/>
                  </a:cubicBezTo>
                  <a:cubicBezTo>
                    <a:pt x="397" y="328"/>
                    <a:pt x="399" y="330"/>
                    <a:pt x="405" y="330"/>
                  </a:cubicBezTo>
                  <a:cubicBezTo>
                    <a:pt x="459" y="330"/>
                    <a:pt x="459" y="330"/>
                    <a:pt x="459" y="330"/>
                  </a:cubicBezTo>
                  <a:cubicBezTo>
                    <a:pt x="465" y="330"/>
                    <a:pt x="467" y="328"/>
                    <a:pt x="467" y="322"/>
                  </a:cubicBezTo>
                  <a:cubicBezTo>
                    <a:pt x="467" y="137"/>
                    <a:pt x="467" y="137"/>
                    <a:pt x="467" y="137"/>
                  </a:cubicBezTo>
                  <a:cubicBezTo>
                    <a:pt x="467" y="23"/>
                    <a:pt x="417" y="0"/>
                    <a:pt x="363" y="0"/>
                  </a:cubicBezTo>
                  <a:cubicBezTo>
                    <a:pt x="316" y="0"/>
                    <a:pt x="283" y="18"/>
                    <a:pt x="253" y="54"/>
                  </a:cubicBezTo>
                  <a:cubicBezTo>
                    <a:pt x="235" y="12"/>
                    <a:pt x="201" y="0"/>
                    <a:pt x="165" y="0"/>
                  </a:cubicBezTo>
                  <a:cubicBezTo>
                    <a:pt x="124" y="0"/>
                    <a:pt x="97" y="16"/>
                    <a:pt x="70" y="50"/>
                  </a:cubicBezTo>
                  <a:cubicBezTo>
                    <a:pt x="68" y="50"/>
                    <a:pt x="68" y="50"/>
                    <a:pt x="68" y="50"/>
                  </a:cubicBezTo>
                  <a:cubicBezTo>
                    <a:pt x="68" y="18"/>
                    <a:pt x="68" y="18"/>
                    <a:pt x="68" y="18"/>
                  </a:cubicBezTo>
                  <a:cubicBezTo>
                    <a:pt x="68" y="12"/>
                    <a:pt x="65" y="10"/>
                    <a:pt x="60" y="10"/>
                  </a:cubicBezTo>
                  <a:cubicBezTo>
                    <a:pt x="8" y="10"/>
                    <a:pt x="8" y="10"/>
                    <a:pt x="8" y="10"/>
                  </a:cubicBezTo>
                  <a:cubicBezTo>
                    <a:pt x="2" y="10"/>
                    <a:pt x="0" y="12"/>
                    <a:pt x="0" y="18"/>
                  </a:cubicBezTo>
                  <a:lnTo>
                    <a:pt x="0" y="322"/>
                  </a:lnTo>
                  <a:close/>
                </a:path>
              </a:pathLst>
            </a:custGeom>
            <a:solidFill>
              <a:srgbClr val="FFFFFF"/>
            </a:solidFill>
            <a:ln>
              <a:noFill/>
            </a:ln>
          </p:spPr>
          <p:txBody>
            <a:bodyPr/>
            <a:lstStyle/>
            <a:p>
              <a:pPr fontAlgn="auto">
                <a:spcBef>
                  <a:spcPts val="0"/>
                </a:spcBef>
                <a:spcAft>
                  <a:spcPts val="0"/>
                </a:spcAft>
                <a:defRPr/>
              </a:pPr>
              <a:endParaRPr lang="nl-NL">
                <a:latin typeface="+mn-lt"/>
              </a:endParaRPr>
            </a:p>
          </p:txBody>
        </p:sp>
      </p:grpSp>
    </p:spTree>
    <p:extLst>
      <p:ext uri="{BB962C8B-B14F-4D97-AF65-F5344CB8AC3E}">
        <p14:creationId xmlns:p14="http://schemas.microsoft.com/office/powerpoint/2010/main" val="410245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1043928"/>
            <a:ext cx="8100000" cy="7112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22000" y="2033837"/>
            <a:ext cx="8100000" cy="4203509"/>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5"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6"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8AFBED2E-CD5B-4FF4-82BD-E0118838D308}" type="slidenum">
              <a:rPr lang="nl-NL" smtClean="0"/>
              <a:pPr>
                <a:defRPr/>
              </a:pPr>
              <a:t>‹nr.›</a:t>
            </a:fld>
            <a:endParaRPr lang="nl-NL" dirty="0"/>
          </a:p>
        </p:txBody>
      </p:sp>
      <p:sp>
        <p:nvSpPr>
          <p:cNvPr id="7" name="Rechthoek 6"/>
          <p:cNvSpPr/>
          <p:nvPr/>
        </p:nvSpPr>
        <p:spPr>
          <a:xfrm>
            <a:off x="522000" y="624000"/>
            <a:ext cx="8100000" cy="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522000" y="6240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2" descr="D:\Work\UMC St Radboud\Templates\PP-sjabloon\Amalia kinderziekenhuis\Radboudumc_AMALIA_67,5mm_RGB.emf"/>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7164000" y="6367087"/>
            <a:ext cx="1148400" cy="34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506"/>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691" r:id="rId13"/>
    <p:sldLayoutId id="2147483686" r:id="rId14"/>
    <p:sldLayoutId id="2147483687" r:id="rId15"/>
    <p:sldLayoutId id="2147483688" r:id="rId16"/>
    <p:sldLayoutId id="2147483689" r:id="rId17"/>
    <p:sldLayoutId id="2147483690" r:id="rId18"/>
    <p:sldLayoutId id="2147483693" r:id="rId19"/>
    <p:sldLayoutId id="2147483694" r:id="rId20"/>
  </p:sldLayoutIdLst>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0" y="1043928"/>
            <a:ext cx="8100000" cy="711200"/>
          </a:xfrm>
          <a:prstGeom prst="rect">
            <a:avLst/>
          </a:prstGeom>
        </p:spPr>
        <p:txBody>
          <a:bodyPr vert="horz" lIns="0" tIns="0" rIns="0" bIns="0" rtlCol="0" anchor="ctr">
            <a:noAutofit/>
          </a:bodyPr>
          <a:lstStyle/>
          <a:p>
            <a:r>
              <a:rPr lang="nl-NL" dirty="0"/>
              <a:t>Klik om de stijl te bewerken</a:t>
            </a:r>
          </a:p>
        </p:txBody>
      </p:sp>
      <p:sp>
        <p:nvSpPr>
          <p:cNvPr id="3" name="Tijdelijke aanduiding voor tekst 2"/>
          <p:cNvSpPr>
            <a:spLocks noGrp="1"/>
          </p:cNvSpPr>
          <p:nvPr>
            <p:ph type="body" idx="1"/>
          </p:nvPr>
        </p:nvSpPr>
        <p:spPr>
          <a:xfrm>
            <a:off x="522000" y="2033837"/>
            <a:ext cx="8100000" cy="4203509"/>
          </a:xfrm>
          <a:prstGeom prst="rect">
            <a:avLst/>
          </a:prstGeom>
        </p:spPr>
        <p:txBody>
          <a:bodyPr vert="horz" lIns="0" tIns="0" rIns="0" bIns="0" rtlCol="0">
            <a:no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494000" y="6550919"/>
            <a:ext cx="108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&lt;datum&gt;</a:t>
            </a:r>
            <a:endParaRPr lang="nl-NL" dirty="0"/>
          </a:p>
        </p:txBody>
      </p:sp>
      <p:sp>
        <p:nvSpPr>
          <p:cNvPr id="5" name="Tijdelijke aanduiding voor voettekst 4"/>
          <p:cNvSpPr>
            <a:spLocks noGrp="1"/>
          </p:cNvSpPr>
          <p:nvPr>
            <p:ph type="ftr" sz="quarter" idx="3"/>
          </p:nvPr>
        </p:nvSpPr>
        <p:spPr>
          <a:xfrm>
            <a:off x="2790000" y="6550919"/>
            <a:ext cx="396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&lt;Titel van de presentatie&gt;</a:t>
            </a:r>
            <a:endParaRPr lang="nl-NL" dirty="0"/>
          </a:p>
        </p:txBody>
      </p:sp>
      <p:sp>
        <p:nvSpPr>
          <p:cNvPr id="6" name="Tijdelijke aanduiding voor dianummer 5"/>
          <p:cNvSpPr>
            <a:spLocks noGrp="1"/>
          </p:cNvSpPr>
          <p:nvPr>
            <p:ph type="sldNum" sz="quarter" idx="4"/>
          </p:nvPr>
        </p:nvSpPr>
        <p:spPr>
          <a:xfrm>
            <a:off x="522000" y="6550919"/>
            <a:ext cx="810000" cy="203200"/>
          </a:xfrm>
          <a:prstGeom prst="rect">
            <a:avLst/>
          </a:prstGeom>
        </p:spPr>
        <p:txBody>
          <a:bodyPr vert="horz" lIns="0" tIns="0" rIns="0" bIns="0" rtlCol="0" anchor="ctr"/>
          <a:lstStyle>
            <a:lvl1pPr algn="l">
              <a:lnSpc>
                <a:spcPts val="1200"/>
              </a:lnSpc>
              <a:defRPr sz="1000">
                <a:solidFill>
                  <a:schemeClr val="accent1"/>
                </a:solidFill>
              </a:defRPr>
            </a:lvl1pPr>
          </a:lstStyle>
          <a:p>
            <a:pPr>
              <a:defRPr/>
            </a:pPr>
            <a:r>
              <a:rPr lang="nl-NL"/>
              <a:t>Pagina </a:t>
            </a:r>
            <a:fld id="{8AFBED2E-CD5B-4FF4-82BD-E0118838D308}" type="slidenum">
              <a:rPr lang="nl-NL" smtClean="0"/>
              <a:pPr>
                <a:defRPr/>
              </a:pPr>
              <a:t>‹nr.›</a:t>
            </a:fld>
            <a:endParaRPr lang="nl-NL" dirty="0"/>
          </a:p>
        </p:txBody>
      </p:sp>
      <p:sp>
        <p:nvSpPr>
          <p:cNvPr id="7" name="Rechthoek 6"/>
          <p:cNvSpPr/>
          <p:nvPr/>
        </p:nvSpPr>
        <p:spPr>
          <a:xfrm>
            <a:off x="522000" y="624000"/>
            <a:ext cx="8100000" cy="67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8" name="Rechthoek 17"/>
          <p:cNvSpPr/>
          <p:nvPr/>
        </p:nvSpPr>
        <p:spPr>
          <a:xfrm>
            <a:off x="522000" y="6240000"/>
            <a:ext cx="8100000" cy="10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11" name="Picture 2" descr="D:\Work\UMC St Radboud\Templates\PP-sjabloon\Amalia kinderziekenhuis\Radboudumc_AMALIA_67,5mm_RGB.e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64000" y="6367087"/>
            <a:ext cx="1148400" cy="347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0454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hf sldNum="0" hdr="0" ftr="0" dt="0"/>
  <p:txStyles>
    <p:titleStyle>
      <a:lvl1pPr algn="l" defTabSz="914400" rtl="0" eaLnBrk="1" latinLnBrk="0" hangingPunct="1">
        <a:lnSpc>
          <a:spcPts val="4200"/>
        </a:lnSpc>
        <a:spcBef>
          <a:spcPct val="0"/>
        </a:spcBef>
        <a:buNone/>
        <a:defRPr sz="4000" b="1" kern="1200">
          <a:solidFill>
            <a:schemeClr val="tx2"/>
          </a:solidFill>
          <a:latin typeface="+mj-lt"/>
          <a:ea typeface="+mj-ea"/>
          <a:cs typeface="+mj-cs"/>
        </a:defRPr>
      </a:lvl1pPr>
    </p:titleStyle>
    <p:bodyStyle>
      <a:lvl1pPr marL="322263" indent="-322263"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1pPr>
      <a:lvl2pPr marL="647700" indent="-325438"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2pPr>
      <a:lvl3pPr marL="969963"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3pPr>
      <a:lvl4pPr marL="1293813" indent="-322263" algn="l" defTabSz="914400" rtl="0" eaLnBrk="1" latinLnBrk="0" hangingPunct="1">
        <a:lnSpc>
          <a:spcPts val="2500"/>
        </a:lnSpc>
        <a:spcBef>
          <a:spcPts val="0"/>
        </a:spcBef>
        <a:buFont typeface="Arial" pitchFamily="34" charset="0"/>
        <a:buChar char="•"/>
        <a:defRPr sz="2000" kern="1200">
          <a:solidFill>
            <a:schemeClr val="tx1"/>
          </a:solidFill>
          <a:latin typeface="+mn-lt"/>
          <a:ea typeface="+mn-ea"/>
          <a:cs typeface="+mn-cs"/>
        </a:defRPr>
      </a:lvl4pPr>
      <a:lvl5pPr marL="1619250" indent="-323850" algn="l" defTabSz="914400" rtl="0" eaLnBrk="1" latinLnBrk="0" hangingPunct="1">
        <a:lnSpc>
          <a:spcPts val="2500"/>
        </a:lnSpc>
        <a:spcBef>
          <a:spcPts val="0"/>
        </a:spcBef>
        <a:buClr>
          <a:schemeClr val="tx2"/>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sites.google.com/site/stichtingtropico/stagelocaties"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sites.google.com/site/stichtingtropico/home"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1.jpg"/><Relationship Id="rId4" Type="http://schemas.openxmlformats.org/officeDocument/2006/relationships/hyperlink" Target="mailto:tropico_tropico@hotmail.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31CDDC3-D578-4923-930E-8A5A1412E6C7}"/>
              </a:ext>
            </a:extLst>
          </p:cNvPr>
          <p:cNvSpPr>
            <a:spLocks noGrp="1"/>
          </p:cNvSpPr>
          <p:nvPr>
            <p:ph type="body" sz="quarter" idx="10"/>
          </p:nvPr>
        </p:nvSpPr>
        <p:spPr>
          <a:xfrm>
            <a:off x="846000" y="4078255"/>
            <a:ext cx="6822344" cy="635000"/>
          </a:xfrm>
        </p:spPr>
        <p:txBody>
          <a:bodyPr/>
          <a:lstStyle/>
          <a:p>
            <a:r>
              <a:rPr lang="nl-NL" dirty="0" err="1"/>
              <a:t>Rotation</a:t>
            </a:r>
            <a:r>
              <a:rPr lang="nl-NL" dirty="0"/>
              <a:t> Health Care Low </a:t>
            </a:r>
            <a:r>
              <a:rPr lang="nl-NL" dirty="0" err="1"/>
              <a:t>Income</a:t>
            </a:r>
            <a:r>
              <a:rPr lang="nl-NL" dirty="0"/>
              <a:t> </a:t>
            </a:r>
            <a:r>
              <a:rPr lang="nl-NL" dirty="0" err="1"/>
              <a:t>Countries</a:t>
            </a:r>
            <a:r>
              <a:rPr lang="nl-NL" dirty="0"/>
              <a:t> (RHCLIC)</a:t>
            </a:r>
          </a:p>
          <a:p>
            <a:r>
              <a:rPr lang="nl-NL" sz="1600" i="1" dirty="0"/>
              <a:t>Nijmegen Institute of </a:t>
            </a:r>
            <a:r>
              <a:rPr lang="nl-NL" sz="1600" i="1" dirty="0" err="1"/>
              <a:t>Internatial</a:t>
            </a:r>
            <a:r>
              <a:rPr lang="nl-NL" sz="1600" i="1" dirty="0"/>
              <a:t> Health (NIIH)</a:t>
            </a:r>
          </a:p>
        </p:txBody>
      </p:sp>
      <p:pic>
        <p:nvPicPr>
          <p:cNvPr id="5" name="Picture 4">
            <a:extLst>
              <a:ext uri="{FF2B5EF4-FFF2-40B4-BE49-F238E27FC236}">
                <a16:creationId xmlns:a16="http://schemas.microsoft.com/office/drawing/2014/main" id="{6A40C586-5AE1-40AC-A280-FCCCAB6B28A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924" b="18182"/>
          <a:stretch/>
        </p:blipFill>
        <p:spPr>
          <a:xfrm>
            <a:off x="467545" y="764704"/>
            <a:ext cx="3749446" cy="3096344"/>
          </a:xfrm>
          <a:prstGeom prst="rect">
            <a:avLst/>
          </a:prstGeom>
        </p:spPr>
      </p:pic>
    </p:spTree>
    <p:extLst>
      <p:ext uri="{BB962C8B-B14F-4D97-AF65-F5344CB8AC3E}">
        <p14:creationId xmlns:p14="http://schemas.microsoft.com/office/powerpoint/2010/main" val="30097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err="1"/>
              <a:t>Sumve</a:t>
            </a:r>
            <a:r>
              <a:rPr lang="nl-NL" dirty="0"/>
              <a:t> (Tanzania)</a:t>
            </a:r>
          </a:p>
        </p:txBody>
      </p:sp>
      <p:sp>
        <p:nvSpPr>
          <p:cNvPr id="4" name="Tijdelijke aanduiding voor tekst 3"/>
          <p:cNvSpPr>
            <a:spLocks noGrp="1"/>
          </p:cNvSpPr>
          <p:nvPr>
            <p:ph type="body" sz="quarter" idx="10"/>
          </p:nvPr>
        </p:nvSpPr>
        <p:spPr>
          <a:xfrm>
            <a:off x="755576" y="1556792"/>
            <a:ext cx="7776864" cy="3600400"/>
          </a:xfrm>
        </p:spPr>
        <p:txBody>
          <a:bodyPr/>
          <a:lstStyle/>
          <a:p>
            <a:pPr marL="342900" indent="-342900">
              <a:buFont typeface="Arial" panose="020B0604020202020204" pitchFamily="34" charset="0"/>
              <a:buChar char="•"/>
            </a:pPr>
            <a:r>
              <a:rPr lang="nl-NL" dirty="0">
                <a:solidFill>
                  <a:schemeClr val="tx1"/>
                </a:solidFill>
              </a:rPr>
              <a:t>Districts- en </a:t>
            </a:r>
            <a:r>
              <a:rPr lang="nl-NL" dirty="0" err="1">
                <a:solidFill>
                  <a:schemeClr val="tx1"/>
                </a:solidFill>
              </a:rPr>
              <a:t>referral</a:t>
            </a:r>
            <a:r>
              <a:rPr lang="nl-NL" dirty="0">
                <a:solidFill>
                  <a:schemeClr val="tx1"/>
                </a:solidFill>
              </a:rPr>
              <a:t> ZH, ongeveer 300 bedden </a:t>
            </a:r>
          </a:p>
          <a:p>
            <a:pPr marL="342900" indent="-342900">
              <a:buFont typeface="Arial" panose="020B0604020202020204" pitchFamily="34" charset="0"/>
              <a:buChar char="•"/>
            </a:pPr>
            <a:r>
              <a:rPr lang="nl-NL" dirty="0">
                <a:solidFill>
                  <a:schemeClr val="tx1"/>
                </a:solidFill>
              </a:rPr>
              <a:t>7 afdelingen (vrouwen, mannen, verloskunde, isolatie, TB, OPD) </a:t>
            </a:r>
          </a:p>
          <a:p>
            <a:pPr marL="342900" indent="-342900">
              <a:buFont typeface="Arial" panose="020B0604020202020204" pitchFamily="34" charset="0"/>
              <a:buChar char="•"/>
            </a:pPr>
            <a:r>
              <a:rPr lang="nl-NL" dirty="0">
                <a:solidFill>
                  <a:schemeClr val="tx1"/>
                </a:solidFill>
              </a:rPr>
              <a:t>Gemiddeld liggen er tussen de 100 en 150 patiënten opgenomen</a:t>
            </a: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6" name="Afbeelding 5">
            <a:extLst>
              <a:ext uri="{FF2B5EF4-FFF2-40B4-BE49-F238E27FC236}">
                <a16:creationId xmlns:a16="http://schemas.microsoft.com/office/drawing/2014/main" id="{58928A78-D7A8-4BDB-ADBD-9874286EA2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433" y="2882417"/>
            <a:ext cx="3240360" cy="2240045"/>
          </a:xfrm>
          <a:prstGeom prst="rect">
            <a:avLst/>
          </a:prstGeom>
        </p:spPr>
      </p:pic>
    </p:spTree>
    <p:extLst>
      <p:ext uri="{BB962C8B-B14F-4D97-AF65-F5344CB8AC3E}">
        <p14:creationId xmlns:p14="http://schemas.microsoft.com/office/powerpoint/2010/main" val="773930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err="1"/>
              <a:t>Techiman</a:t>
            </a:r>
            <a:r>
              <a:rPr lang="nl-NL" dirty="0"/>
              <a:t> (Ghana)</a:t>
            </a:r>
          </a:p>
        </p:txBody>
      </p:sp>
      <p:sp>
        <p:nvSpPr>
          <p:cNvPr id="4" name="Tijdelijke aanduiding voor tekst 3"/>
          <p:cNvSpPr>
            <a:spLocks noGrp="1"/>
          </p:cNvSpPr>
          <p:nvPr>
            <p:ph type="body" sz="quarter" idx="10"/>
          </p:nvPr>
        </p:nvSpPr>
        <p:spPr>
          <a:xfrm>
            <a:off x="755576" y="1556792"/>
            <a:ext cx="7776864" cy="3600400"/>
          </a:xfrm>
        </p:spPr>
        <p:txBody>
          <a:bodyPr/>
          <a:lstStyle/>
          <a:p>
            <a:pPr marL="342900" indent="-342900">
              <a:buFont typeface="Arial" panose="020B0604020202020204" pitchFamily="34" charset="0"/>
              <a:buChar char="•"/>
            </a:pPr>
            <a:r>
              <a:rPr lang="en-US" dirty="0">
                <a:solidFill>
                  <a:schemeClr val="tx1"/>
                </a:solidFill>
              </a:rPr>
              <a:t>Holy Family Hospital, 160 </a:t>
            </a:r>
            <a:r>
              <a:rPr lang="en-US" dirty="0" err="1">
                <a:solidFill>
                  <a:schemeClr val="tx1"/>
                </a:solidFill>
              </a:rPr>
              <a:t>bedden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6 </a:t>
            </a:r>
            <a:r>
              <a:rPr lang="en-US" dirty="0" err="1">
                <a:solidFill>
                  <a:schemeClr val="tx1"/>
                </a:solidFill>
              </a:rPr>
              <a:t>afdelingen</a:t>
            </a:r>
            <a:r>
              <a:rPr lang="en-US" dirty="0">
                <a:solidFill>
                  <a:schemeClr val="tx1"/>
                </a:solidFill>
              </a:rPr>
              <a:t> (</a:t>
            </a:r>
            <a:r>
              <a:rPr lang="en-US" dirty="0" err="1">
                <a:solidFill>
                  <a:schemeClr val="tx1"/>
                </a:solidFill>
              </a:rPr>
              <a:t>waaronder</a:t>
            </a:r>
            <a:r>
              <a:rPr lang="en-US" dirty="0">
                <a:solidFill>
                  <a:schemeClr val="tx1"/>
                </a:solidFill>
              </a:rPr>
              <a:t> NICU)</a:t>
            </a:r>
            <a:endParaRPr lang="nl-NL" dirty="0">
              <a:solidFill>
                <a:schemeClr val="tx1"/>
              </a:solidFill>
            </a:endParaRP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7" name="Picture 2" descr="https://b5bbc0b5-a-62cb3a1a-s-sites.googlegroups.com/site/stichtingtropico/stagelocaties/ghana/techiman/Techiman%20ziekenhuis.png?attachauth=ANoY7cpA-l7ISm_SI15W4Y-HK3EEYGMiFHexGALPpQztytYar8d_IddVNk4aoluh7E6Pgm2JJgZMPGYdq0dlL7o9gjyXLb45VuashW83htWGNGVh0WkHpRQJlGFLpWlmW4ZiRzznZNNjtlPJCPaG7nH6JXc8Xe2kEIq3e8vdjtpJdGWNNz_tiQ10BBDejbk5dXSkpin_WUtzWzFAXYcGb90IqkLTSjMZPfuMawTdWt6VXhQtXYDP-aL98UmJLRD9r1zL-edntwflLoReNvAR5c0BvVnTKW63ww%3D%3D&amp;attredirects=0">
            <a:extLst>
              <a:ext uri="{FF2B5EF4-FFF2-40B4-BE49-F238E27FC236}">
                <a16:creationId xmlns:a16="http://schemas.microsoft.com/office/drawing/2014/main" id="{D78F9D52-363C-4FE6-BFD0-9BF02F7C01DA}"/>
              </a:ext>
            </a:extLst>
          </p:cNvPr>
          <p:cNvPicPr>
            <a:picLocks noChangeAspect="1" noChangeArrowheads="1"/>
          </p:cNvPicPr>
          <p:nvPr/>
        </p:nvPicPr>
        <p:blipFill>
          <a:blip r:embed="rId2" cstate="print"/>
          <a:srcRect/>
          <a:stretch>
            <a:fillRect/>
          </a:stretch>
        </p:blipFill>
        <p:spPr bwMode="auto">
          <a:xfrm>
            <a:off x="1297863" y="2795432"/>
            <a:ext cx="3024337" cy="2271391"/>
          </a:xfrm>
          <a:prstGeom prst="rect">
            <a:avLst/>
          </a:prstGeom>
          <a:noFill/>
        </p:spPr>
      </p:pic>
      <p:pic>
        <p:nvPicPr>
          <p:cNvPr id="8" name="Picture 1">
            <a:extLst>
              <a:ext uri="{FF2B5EF4-FFF2-40B4-BE49-F238E27FC236}">
                <a16:creationId xmlns:a16="http://schemas.microsoft.com/office/drawing/2014/main" id="{330E93C9-F415-477F-BDFF-00B88ECB35AB}"/>
              </a:ext>
            </a:extLst>
          </p:cNvPr>
          <p:cNvPicPr>
            <a:picLocks noChangeAspect="1" noChangeArrowheads="1"/>
          </p:cNvPicPr>
          <p:nvPr/>
        </p:nvPicPr>
        <p:blipFill>
          <a:blip r:embed="rId3" cstate="print"/>
          <a:srcRect/>
          <a:stretch>
            <a:fillRect/>
          </a:stretch>
        </p:blipFill>
        <p:spPr bwMode="auto">
          <a:xfrm>
            <a:off x="5906376" y="818352"/>
            <a:ext cx="2117144" cy="1586111"/>
          </a:xfrm>
          <a:prstGeom prst="rect">
            <a:avLst/>
          </a:prstGeom>
          <a:noFill/>
          <a:ln w="9525">
            <a:noFill/>
            <a:miter lim="800000"/>
            <a:headEnd/>
            <a:tailEnd/>
          </a:ln>
        </p:spPr>
      </p:pic>
      <p:pic>
        <p:nvPicPr>
          <p:cNvPr id="9" name="Picture 2">
            <a:extLst>
              <a:ext uri="{FF2B5EF4-FFF2-40B4-BE49-F238E27FC236}">
                <a16:creationId xmlns:a16="http://schemas.microsoft.com/office/drawing/2014/main" id="{4391E621-E89D-4F2E-8091-FDBD3BF69B88}"/>
              </a:ext>
            </a:extLst>
          </p:cNvPr>
          <p:cNvPicPr>
            <a:picLocks noChangeAspect="1" noChangeArrowheads="1"/>
          </p:cNvPicPr>
          <p:nvPr/>
        </p:nvPicPr>
        <p:blipFill>
          <a:blip r:embed="rId4" cstate="print"/>
          <a:srcRect/>
          <a:stretch>
            <a:fillRect/>
          </a:stretch>
        </p:blipFill>
        <p:spPr bwMode="auto">
          <a:xfrm>
            <a:off x="5875961" y="2914532"/>
            <a:ext cx="1795983" cy="2033189"/>
          </a:xfrm>
          <a:prstGeom prst="rect">
            <a:avLst/>
          </a:prstGeom>
          <a:noFill/>
          <a:ln w="9525">
            <a:noFill/>
            <a:miter lim="800000"/>
            <a:headEnd/>
            <a:tailEnd/>
          </a:ln>
        </p:spPr>
      </p:pic>
    </p:spTree>
    <p:extLst>
      <p:ext uri="{BB962C8B-B14F-4D97-AF65-F5344CB8AC3E}">
        <p14:creationId xmlns:p14="http://schemas.microsoft.com/office/powerpoint/2010/main" val="2118894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err="1"/>
              <a:t>Berekum</a:t>
            </a:r>
            <a:r>
              <a:rPr lang="nl-NL" dirty="0"/>
              <a:t> (Ghana)</a:t>
            </a:r>
          </a:p>
        </p:txBody>
      </p:sp>
      <p:sp>
        <p:nvSpPr>
          <p:cNvPr id="4" name="Tijdelijke aanduiding voor tekst 3"/>
          <p:cNvSpPr>
            <a:spLocks noGrp="1"/>
          </p:cNvSpPr>
          <p:nvPr>
            <p:ph type="body" sz="quarter" idx="10"/>
          </p:nvPr>
        </p:nvSpPr>
        <p:spPr>
          <a:xfrm>
            <a:off x="755576" y="1556792"/>
            <a:ext cx="7776864" cy="3600400"/>
          </a:xfrm>
        </p:spPr>
        <p:txBody>
          <a:bodyPr/>
          <a:lstStyle/>
          <a:p>
            <a:pPr marL="342900" indent="-342900">
              <a:buFont typeface="Arial" panose="020B0604020202020204" pitchFamily="34" charset="0"/>
              <a:buChar char="•"/>
            </a:pPr>
            <a:r>
              <a:rPr lang="en-US" dirty="0">
                <a:solidFill>
                  <a:schemeClr val="tx1"/>
                </a:solidFill>
              </a:rPr>
              <a:t>Holy family Hospital </a:t>
            </a:r>
            <a:r>
              <a:rPr lang="en-US" dirty="0" err="1">
                <a:solidFill>
                  <a:schemeClr val="tx1"/>
                </a:solidFill>
              </a:rPr>
              <a:t>Berekum</a:t>
            </a:r>
            <a:r>
              <a:rPr lang="en-US" dirty="0">
                <a:solidFill>
                  <a:schemeClr val="tx1"/>
                </a:solidFill>
              </a:rPr>
              <a:t>, 166 </a:t>
            </a:r>
            <a:r>
              <a:rPr lang="en-US" dirty="0" err="1">
                <a:solidFill>
                  <a:schemeClr val="tx1"/>
                </a:solidFill>
              </a:rPr>
              <a:t>bedden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Outreach, refugee camp, </a:t>
            </a:r>
            <a:r>
              <a:rPr lang="en-US" dirty="0" err="1">
                <a:solidFill>
                  <a:schemeClr val="tx1"/>
                </a:solidFill>
              </a:rPr>
              <a:t>voorlichting</a:t>
            </a:r>
            <a:r>
              <a:rPr lang="en-US" dirty="0">
                <a:solidFill>
                  <a:schemeClr val="tx1"/>
                </a:solidFill>
              </a:rPr>
              <a:t> </a:t>
            </a:r>
            <a:r>
              <a:rPr lang="en-US" dirty="0" err="1">
                <a:solidFill>
                  <a:schemeClr val="tx1"/>
                </a:solidFill>
              </a:rPr>
              <a:t>geven</a:t>
            </a:r>
            <a:endParaRPr lang="nl-NL" dirty="0">
              <a:solidFill>
                <a:schemeClr val="tx1"/>
              </a:solidFill>
            </a:endParaRP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10" name="Afbeelding 9" descr="DSCN2591.JPG">
            <a:extLst>
              <a:ext uri="{FF2B5EF4-FFF2-40B4-BE49-F238E27FC236}">
                <a16:creationId xmlns:a16="http://schemas.microsoft.com/office/drawing/2014/main" id="{C06470C6-282F-4C10-BF9E-D0EA9A1AD098}"/>
              </a:ext>
            </a:extLst>
          </p:cNvPr>
          <p:cNvPicPr>
            <a:picLocks noChangeAspect="1"/>
          </p:cNvPicPr>
          <p:nvPr/>
        </p:nvPicPr>
        <p:blipFill>
          <a:blip r:embed="rId2" cstate="print"/>
          <a:stretch>
            <a:fillRect/>
          </a:stretch>
        </p:blipFill>
        <p:spPr>
          <a:xfrm>
            <a:off x="1159092" y="2397786"/>
            <a:ext cx="3484916" cy="2613687"/>
          </a:xfrm>
          <a:prstGeom prst="rect">
            <a:avLst/>
          </a:prstGeom>
        </p:spPr>
      </p:pic>
      <p:pic>
        <p:nvPicPr>
          <p:cNvPr id="11" name="Afbeelding 10" descr="DSC03777.JPG">
            <a:extLst>
              <a:ext uri="{FF2B5EF4-FFF2-40B4-BE49-F238E27FC236}">
                <a16:creationId xmlns:a16="http://schemas.microsoft.com/office/drawing/2014/main" id="{BDBF5D80-1D9C-4B3B-BB35-FA6C5BCB3910}"/>
              </a:ext>
            </a:extLst>
          </p:cNvPr>
          <p:cNvPicPr>
            <a:picLocks noChangeAspect="1"/>
          </p:cNvPicPr>
          <p:nvPr/>
        </p:nvPicPr>
        <p:blipFill>
          <a:blip r:embed="rId3" cstate="print"/>
          <a:stretch>
            <a:fillRect/>
          </a:stretch>
        </p:blipFill>
        <p:spPr>
          <a:xfrm>
            <a:off x="5978604" y="1074068"/>
            <a:ext cx="2430270" cy="3240360"/>
          </a:xfrm>
          <a:prstGeom prst="rect">
            <a:avLst/>
          </a:prstGeom>
        </p:spPr>
      </p:pic>
    </p:spTree>
    <p:extLst>
      <p:ext uri="{BB962C8B-B14F-4D97-AF65-F5344CB8AC3E}">
        <p14:creationId xmlns:p14="http://schemas.microsoft.com/office/powerpoint/2010/main" val="93520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a:t>Semarang (Indonesië)</a:t>
            </a:r>
          </a:p>
        </p:txBody>
      </p:sp>
      <p:sp>
        <p:nvSpPr>
          <p:cNvPr id="4" name="Tijdelijke aanduiding voor tekst 3"/>
          <p:cNvSpPr>
            <a:spLocks noGrp="1"/>
          </p:cNvSpPr>
          <p:nvPr>
            <p:ph type="body" sz="quarter" idx="10"/>
          </p:nvPr>
        </p:nvSpPr>
        <p:spPr>
          <a:xfrm>
            <a:off x="755576" y="1556792"/>
            <a:ext cx="7776864" cy="3600400"/>
          </a:xfrm>
        </p:spPr>
        <p:txBody>
          <a:bodyPr/>
          <a:lstStyle/>
          <a:p>
            <a:pPr marL="342900" indent="-342900">
              <a:buFont typeface="Arial" panose="020B0604020202020204" pitchFamily="34" charset="0"/>
              <a:buChar char="•"/>
            </a:pPr>
            <a:r>
              <a:rPr lang="nl-NL" dirty="0">
                <a:solidFill>
                  <a:schemeClr val="tx1"/>
                </a:solidFill>
              </a:rPr>
              <a:t>Afwisseling tussen academisch, perifeer en gezondheidscentrum</a:t>
            </a:r>
          </a:p>
          <a:p>
            <a:pPr marL="342900" indent="-342900">
              <a:buFont typeface="Arial" panose="020B0604020202020204" pitchFamily="34" charset="0"/>
              <a:buChar char="•"/>
            </a:pPr>
            <a:r>
              <a:rPr lang="nl-NL" dirty="0" err="1">
                <a:solidFill>
                  <a:schemeClr val="tx1"/>
                </a:solidFill>
              </a:rPr>
              <a:t>Kartine</a:t>
            </a:r>
            <a:r>
              <a:rPr lang="nl-NL" dirty="0">
                <a:solidFill>
                  <a:schemeClr val="tx1"/>
                </a:solidFill>
              </a:rPr>
              <a:t> ziekenhuis: 300 bedden: SEH, Chirurgie, Interne, Gynaecologie en Kindergeneeskunde.</a:t>
            </a:r>
          </a:p>
          <a:p>
            <a:pPr marL="342900" indent="-342900">
              <a:buFont typeface="Arial" panose="020B0604020202020204" pitchFamily="34" charset="0"/>
              <a:buChar char="•"/>
            </a:pPr>
            <a:r>
              <a:rPr lang="nl-NL" dirty="0">
                <a:solidFill>
                  <a:schemeClr val="tx1"/>
                </a:solidFill>
              </a:rPr>
              <a:t>Gezondheidscentrum </a:t>
            </a:r>
            <a:r>
              <a:rPr lang="nl-NL" dirty="0" err="1">
                <a:solidFill>
                  <a:schemeClr val="tx1"/>
                </a:solidFill>
              </a:rPr>
              <a:t>Mlonggo</a:t>
            </a:r>
            <a:r>
              <a:rPr lang="nl-NL" dirty="0">
                <a:solidFill>
                  <a:schemeClr val="tx1"/>
                </a:solidFill>
              </a:rPr>
              <a:t>. Afdelingswerk, poli, SEH, immunisatie programma’s</a:t>
            </a:r>
            <a:r>
              <a:rPr lang="nl-NL" dirty="0"/>
              <a:t>. </a:t>
            </a: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7" name="Picture 3" descr="E:\Foto's\Deel 1\100NIKON\DSCN0155.JPG">
            <a:extLst>
              <a:ext uri="{FF2B5EF4-FFF2-40B4-BE49-F238E27FC236}">
                <a16:creationId xmlns:a16="http://schemas.microsoft.com/office/drawing/2014/main" id="{A78D4E50-7BED-42DA-9F05-EA0C1409EAF3}"/>
              </a:ext>
            </a:extLst>
          </p:cNvPr>
          <p:cNvPicPr>
            <a:picLocks noChangeAspect="1" noChangeArrowheads="1"/>
          </p:cNvPicPr>
          <p:nvPr/>
        </p:nvPicPr>
        <p:blipFill>
          <a:blip r:embed="rId2" cstate="print"/>
          <a:srcRect/>
          <a:stretch>
            <a:fillRect/>
          </a:stretch>
        </p:blipFill>
        <p:spPr bwMode="auto">
          <a:xfrm>
            <a:off x="1475656" y="3326893"/>
            <a:ext cx="2273478" cy="1704933"/>
          </a:xfrm>
          <a:prstGeom prst="rect">
            <a:avLst/>
          </a:prstGeom>
          <a:noFill/>
          <a:ln w="9525">
            <a:noFill/>
            <a:miter lim="800000"/>
            <a:headEnd/>
            <a:tailEnd/>
          </a:ln>
        </p:spPr>
      </p:pic>
      <p:pic>
        <p:nvPicPr>
          <p:cNvPr id="8" name="Picture 2" descr="http://simposiumgeriatri.files.wordpress.com/2010/07/253.jpg">
            <a:extLst>
              <a:ext uri="{FF2B5EF4-FFF2-40B4-BE49-F238E27FC236}">
                <a16:creationId xmlns:a16="http://schemas.microsoft.com/office/drawing/2014/main" id="{3217932A-1CF2-4905-856A-F8190F3F4B1F}"/>
              </a:ext>
            </a:extLst>
          </p:cNvPr>
          <p:cNvPicPr>
            <a:picLocks noChangeAspect="1" noChangeArrowheads="1"/>
          </p:cNvPicPr>
          <p:nvPr/>
        </p:nvPicPr>
        <p:blipFill>
          <a:blip r:embed="rId3" cstate="print"/>
          <a:srcRect/>
          <a:stretch>
            <a:fillRect/>
          </a:stretch>
        </p:blipFill>
        <p:spPr bwMode="auto">
          <a:xfrm>
            <a:off x="5189294" y="3148265"/>
            <a:ext cx="2376264" cy="1782198"/>
          </a:xfrm>
          <a:prstGeom prst="rect">
            <a:avLst/>
          </a:prstGeom>
          <a:noFill/>
          <a:ln w="9525">
            <a:noFill/>
            <a:miter lim="800000"/>
            <a:headEnd/>
            <a:tailEnd/>
          </a:ln>
        </p:spPr>
      </p:pic>
    </p:spTree>
    <p:extLst>
      <p:ext uri="{BB962C8B-B14F-4D97-AF65-F5344CB8AC3E}">
        <p14:creationId xmlns:p14="http://schemas.microsoft.com/office/powerpoint/2010/main" val="747009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err="1"/>
              <a:t>Kupang</a:t>
            </a:r>
            <a:r>
              <a:rPr lang="nl-NL" dirty="0"/>
              <a:t>, West Timor (Indonesië)</a:t>
            </a:r>
          </a:p>
        </p:txBody>
      </p:sp>
      <p:sp>
        <p:nvSpPr>
          <p:cNvPr id="4" name="Tijdelijke aanduiding voor tekst 3"/>
          <p:cNvSpPr>
            <a:spLocks noGrp="1"/>
          </p:cNvSpPr>
          <p:nvPr>
            <p:ph type="body" sz="quarter" idx="10"/>
          </p:nvPr>
        </p:nvSpPr>
        <p:spPr>
          <a:xfrm>
            <a:off x="755576" y="1556792"/>
            <a:ext cx="7776864" cy="3600400"/>
          </a:xfrm>
        </p:spPr>
        <p:txBody>
          <a:bodyPr/>
          <a:lstStyle/>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9" name="Tijdelijke aanduiding voor inhoud 3">
            <a:extLst>
              <a:ext uri="{FF2B5EF4-FFF2-40B4-BE49-F238E27FC236}">
                <a16:creationId xmlns:a16="http://schemas.microsoft.com/office/drawing/2014/main" id="{264525A0-A187-4D59-B84E-3E366FBF5986}"/>
              </a:ext>
            </a:extLst>
          </p:cNvPr>
          <p:cNvPicPr>
            <a:picLocks noChangeAspect="1"/>
          </p:cNvPicPr>
          <p:nvPr/>
        </p:nvPicPr>
        <p:blipFill rotWithShape="1">
          <a:blip r:embed="rId2"/>
          <a:srcRect l="2073" t="8696"/>
          <a:stretch/>
        </p:blipFill>
        <p:spPr>
          <a:xfrm>
            <a:off x="1115616" y="1988840"/>
            <a:ext cx="6804292" cy="3024336"/>
          </a:xfrm>
          <a:prstGeom prst="rect">
            <a:avLst/>
          </a:prstGeom>
        </p:spPr>
      </p:pic>
    </p:spTree>
    <p:extLst>
      <p:ext uri="{BB962C8B-B14F-4D97-AF65-F5344CB8AC3E}">
        <p14:creationId xmlns:p14="http://schemas.microsoft.com/office/powerpoint/2010/main" val="3403967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a:t>Paramaribo (Suriname)</a:t>
            </a:r>
          </a:p>
        </p:txBody>
      </p:sp>
      <p:sp>
        <p:nvSpPr>
          <p:cNvPr id="4" name="Tijdelijke aanduiding voor tekst 3"/>
          <p:cNvSpPr>
            <a:spLocks noGrp="1"/>
          </p:cNvSpPr>
          <p:nvPr>
            <p:ph type="body" sz="quarter" idx="10"/>
          </p:nvPr>
        </p:nvSpPr>
        <p:spPr>
          <a:xfrm>
            <a:off x="755576" y="1556792"/>
            <a:ext cx="7776864" cy="3600400"/>
          </a:xfrm>
        </p:spPr>
        <p:txBody>
          <a:bodyPr/>
          <a:lstStyle/>
          <a:p>
            <a:pPr marL="342900" indent="-342900">
              <a:buFont typeface="Arial" panose="020B0604020202020204" pitchFamily="34" charset="0"/>
              <a:buChar char="•"/>
            </a:pPr>
            <a:r>
              <a:rPr lang="nl-NL" dirty="0" err="1">
                <a:solidFill>
                  <a:schemeClr val="tx1"/>
                </a:solidFill>
              </a:rPr>
              <a:t>Diakonessenhuis</a:t>
            </a:r>
            <a:r>
              <a:rPr lang="nl-NL" dirty="0">
                <a:solidFill>
                  <a:schemeClr val="tx1"/>
                </a:solidFill>
              </a:rPr>
              <a:t>, 250 bedden. Diverse afdelingen</a:t>
            </a:r>
          </a:p>
          <a:p>
            <a:pPr marL="342900" indent="-342900">
              <a:buFont typeface="Arial" panose="020B0604020202020204" pitchFamily="34" charset="0"/>
              <a:buChar char="•"/>
            </a:pPr>
            <a:r>
              <a:rPr lang="nl-NL" dirty="0">
                <a:solidFill>
                  <a:schemeClr val="tx1"/>
                </a:solidFill>
              </a:rPr>
              <a:t>Medische zending: verpleegpost </a:t>
            </a:r>
            <a:r>
              <a:rPr lang="nl-NL" dirty="0" err="1">
                <a:solidFill>
                  <a:schemeClr val="tx1"/>
                </a:solidFill>
              </a:rPr>
              <a:t>Djumu</a:t>
            </a:r>
            <a:r>
              <a:rPr lang="nl-NL" dirty="0">
                <a:solidFill>
                  <a:schemeClr val="tx1"/>
                </a:solidFill>
              </a:rPr>
              <a:t> (binnenland)</a:t>
            </a:r>
            <a:r>
              <a:rPr lang="nl-NL" dirty="0"/>
              <a:t> </a:t>
            </a: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9" name="Picture 2">
            <a:extLst>
              <a:ext uri="{FF2B5EF4-FFF2-40B4-BE49-F238E27FC236}">
                <a16:creationId xmlns:a16="http://schemas.microsoft.com/office/drawing/2014/main" id="{F2758AAC-6BB1-451B-8AAF-F5358B218F1E}"/>
              </a:ext>
            </a:extLst>
          </p:cNvPr>
          <p:cNvPicPr>
            <a:picLocks noChangeAspect="1" noChangeArrowheads="1"/>
          </p:cNvPicPr>
          <p:nvPr/>
        </p:nvPicPr>
        <p:blipFill>
          <a:blip r:embed="rId2" cstate="print"/>
          <a:srcRect/>
          <a:stretch>
            <a:fillRect/>
          </a:stretch>
        </p:blipFill>
        <p:spPr bwMode="auto">
          <a:xfrm>
            <a:off x="1338035" y="2462179"/>
            <a:ext cx="3269650" cy="2626440"/>
          </a:xfrm>
          <a:prstGeom prst="rect">
            <a:avLst/>
          </a:prstGeom>
          <a:noFill/>
          <a:ln w="9525">
            <a:noFill/>
            <a:miter lim="800000"/>
            <a:headEnd/>
            <a:tailEnd/>
          </a:ln>
        </p:spPr>
      </p:pic>
      <p:pic>
        <p:nvPicPr>
          <p:cNvPr id="10" name="Picture 3">
            <a:extLst>
              <a:ext uri="{FF2B5EF4-FFF2-40B4-BE49-F238E27FC236}">
                <a16:creationId xmlns:a16="http://schemas.microsoft.com/office/drawing/2014/main" id="{0FB6B121-942F-4390-A001-3AC20573A902}"/>
              </a:ext>
            </a:extLst>
          </p:cNvPr>
          <p:cNvPicPr>
            <a:picLocks noChangeAspect="1" noChangeArrowheads="1"/>
          </p:cNvPicPr>
          <p:nvPr/>
        </p:nvPicPr>
        <p:blipFill>
          <a:blip r:embed="rId3" cstate="print"/>
          <a:srcRect/>
          <a:stretch>
            <a:fillRect/>
          </a:stretch>
        </p:blipFill>
        <p:spPr bwMode="auto">
          <a:xfrm>
            <a:off x="5090900" y="2462179"/>
            <a:ext cx="3269650" cy="2623006"/>
          </a:xfrm>
          <a:prstGeom prst="rect">
            <a:avLst/>
          </a:prstGeom>
          <a:noFill/>
          <a:ln w="9525">
            <a:noFill/>
            <a:miter lim="800000"/>
            <a:headEnd/>
            <a:tailEnd/>
          </a:ln>
        </p:spPr>
      </p:pic>
    </p:spTree>
    <p:extLst>
      <p:ext uri="{BB962C8B-B14F-4D97-AF65-F5344CB8AC3E}">
        <p14:creationId xmlns:p14="http://schemas.microsoft.com/office/powerpoint/2010/main" val="4188299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a:t>Leon (Nicaragua)</a:t>
            </a:r>
          </a:p>
        </p:txBody>
      </p:sp>
      <p:sp>
        <p:nvSpPr>
          <p:cNvPr id="4" name="Tijdelijke aanduiding voor tekst 3"/>
          <p:cNvSpPr>
            <a:spLocks noGrp="1"/>
          </p:cNvSpPr>
          <p:nvPr>
            <p:ph type="body" sz="quarter" idx="10"/>
          </p:nvPr>
        </p:nvSpPr>
        <p:spPr>
          <a:xfrm>
            <a:off x="755576" y="1556792"/>
            <a:ext cx="7776864" cy="3600400"/>
          </a:xfrm>
        </p:spPr>
        <p:txBody>
          <a:bodyPr/>
          <a:lstStyle/>
          <a:p>
            <a:pPr marL="342900" indent="-342900">
              <a:buFont typeface="Arial" panose="020B0604020202020204" pitchFamily="34" charset="0"/>
              <a:buChar char="•"/>
            </a:pPr>
            <a:r>
              <a:rPr lang="nl-NL" dirty="0">
                <a:solidFill>
                  <a:schemeClr val="tx1"/>
                </a:solidFill>
              </a:rPr>
              <a:t>Academisch ziekenhuis HEODRA, 400 bedden, veel afwisseling</a:t>
            </a:r>
          </a:p>
          <a:p>
            <a:pPr marL="342900" indent="-342900">
              <a:buFont typeface="Arial" panose="020B0604020202020204" pitchFamily="34" charset="0"/>
              <a:buChar char="•"/>
            </a:pPr>
            <a:r>
              <a:rPr lang="nl-NL" dirty="0">
                <a:solidFill>
                  <a:schemeClr val="tx1"/>
                </a:solidFill>
              </a:rPr>
              <a:t>Diverse gezondheidscentra </a:t>
            </a: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7" name="Afbeelding 6" descr="C:\Studium\GNK\COWL\Tropico\IMAG1679.jpg">
            <a:extLst>
              <a:ext uri="{FF2B5EF4-FFF2-40B4-BE49-F238E27FC236}">
                <a16:creationId xmlns:a16="http://schemas.microsoft.com/office/drawing/2014/main" id="{EDD2BBC8-EB5D-4C94-8D48-EEB2EDD8603F}"/>
              </a:ext>
            </a:extLst>
          </p:cNvPr>
          <p:cNvPicPr/>
          <p:nvPr/>
        </p:nvPicPr>
        <p:blipFill>
          <a:blip r:embed="rId2" cstate="print"/>
          <a:srcRect/>
          <a:stretch>
            <a:fillRect/>
          </a:stretch>
        </p:blipFill>
        <p:spPr bwMode="auto">
          <a:xfrm>
            <a:off x="5607623" y="2282678"/>
            <a:ext cx="2827252" cy="1578370"/>
          </a:xfrm>
          <a:prstGeom prst="rect">
            <a:avLst/>
          </a:prstGeom>
          <a:noFill/>
          <a:ln w="9525">
            <a:noFill/>
            <a:miter lim="800000"/>
            <a:headEnd/>
            <a:tailEnd/>
          </a:ln>
        </p:spPr>
      </p:pic>
      <p:pic>
        <p:nvPicPr>
          <p:cNvPr id="8" name="Picture 2" descr="http://laprensa17.doap.us/wp-content/uploads/sites/2/2013/05/1369182930_220513dptNota4photo01.jpg">
            <a:extLst>
              <a:ext uri="{FF2B5EF4-FFF2-40B4-BE49-F238E27FC236}">
                <a16:creationId xmlns:a16="http://schemas.microsoft.com/office/drawing/2014/main" id="{49FCBB7E-14F6-430B-A53C-CDE516C75E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071" y="2852936"/>
            <a:ext cx="3866636" cy="2174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627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a:t>Leon (Nicaragua)</a:t>
            </a:r>
          </a:p>
        </p:txBody>
      </p:sp>
      <p:sp>
        <p:nvSpPr>
          <p:cNvPr id="4" name="Tijdelijke aanduiding voor tekst 3"/>
          <p:cNvSpPr>
            <a:spLocks noGrp="1"/>
          </p:cNvSpPr>
          <p:nvPr>
            <p:ph type="body" sz="quarter" idx="10"/>
          </p:nvPr>
        </p:nvSpPr>
        <p:spPr>
          <a:xfrm>
            <a:off x="755576" y="1556792"/>
            <a:ext cx="7776864" cy="3600400"/>
          </a:xfrm>
        </p:spPr>
        <p:txBody>
          <a:bodyPr/>
          <a:lstStyle/>
          <a:p>
            <a:pPr marL="342900" indent="-342900">
              <a:buFont typeface="Arial" panose="020B0604020202020204" pitchFamily="34" charset="0"/>
              <a:buChar char="•"/>
            </a:pPr>
            <a:r>
              <a:rPr lang="nl-NL" dirty="0">
                <a:solidFill>
                  <a:schemeClr val="tx1"/>
                </a:solidFill>
              </a:rPr>
              <a:t>Vanaf mei 2018 geweld in Nicaragua</a:t>
            </a:r>
          </a:p>
          <a:p>
            <a:pPr marL="342900" indent="-342900">
              <a:buFont typeface="Arial" panose="020B0604020202020204" pitchFamily="34" charset="0"/>
              <a:buChar char="•"/>
            </a:pPr>
            <a:r>
              <a:rPr lang="nl-NL" dirty="0">
                <a:solidFill>
                  <a:schemeClr val="tx1"/>
                </a:solidFill>
              </a:rPr>
              <a:t>Door de crisis en de armoede kan het overal in Nicaragua onveilig zijn. Gewelddadige criminaliteit komt regelmatig voor. </a:t>
            </a:r>
          </a:p>
          <a:p>
            <a:pPr marL="342900" indent="-342900">
              <a:buFont typeface="Arial" panose="020B0604020202020204" pitchFamily="34" charset="0"/>
              <a:buChar char="•"/>
            </a:pPr>
            <a:r>
              <a:rPr lang="nl-NL" dirty="0">
                <a:solidFill>
                  <a:schemeClr val="tx1"/>
                </a:solidFill>
              </a:rPr>
              <a:t>Ook kleine criminaliteit, zoals berovingen en inbraken, komt steeds meer voor. </a:t>
            </a:r>
          </a:p>
          <a:p>
            <a:r>
              <a:rPr lang="nl-NL" i="1" dirty="0">
                <a:solidFill>
                  <a:schemeClr val="tx1"/>
                </a:solidFill>
              </a:rPr>
              <a:t>(reisadvies juni 2021)</a:t>
            </a: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9" name="Picture 2">
            <a:extLst>
              <a:ext uri="{FF2B5EF4-FFF2-40B4-BE49-F238E27FC236}">
                <a16:creationId xmlns:a16="http://schemas.microsoft.com/office/drawing/2014/main" id="{5CA6BE81-BCC5-45EC-BBFD-08CF066207FB}"/>
              </a:ext>
            </a:extLst>
          </p:cNvPr>
          <p:cNvPicPr>
            <a:picLocks noGrp="1" noChangeAspect="1" noChangeArrowheads="1"/>
          </p:cNvPicPr>
          <p:nvPr>
            <p:ph idx="1"/>
          </p:nvPr>
        </p:nvPicPr>
        <p:blipFill>
          <a:blip r:embed="rId2" cstate="print"/>
          <a:stretch>
            <a:fillRect/>
          </a:stretch>
        </p:blipFill>
        <p:spPr bwMode="auto">
          <a:xfrm>
            <a:off x="5273664" y="2996952"/>
            <a:ext cx="3114760" cy="2042743"/>
          </a:xfrm>
          <a:prstGeom prst="rect">
            <a:avLst/>
          </a:prstGeom>
          <a:noFill/>
          <a:ln w="9525">
            <a:noFill/>
            <a:miter lim="800000"/>
            <a:headEnd/>
            <a:tailEnd/>
          </a:ln>
        </p:spPr>
      </p:pic>
    </p:spTree>
    <p:extLst>
      <p:ext uri="{BB962C8B-B14F-4D97-AF65-F5344CB8AC3E}">
        <p14:creationId xmlns:p14="http://schemas.microsoft.com/office/powerpoint/2010/main" val="88068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a:t>Paraguay (opgeschort tot 2023)</a:t>
            </a:r>
          </a:p>
        </p:txBody>
      </p:sp>
      <p:sp>
        <p:nvSpPr>
          <p:cNvPr id="4" name="Tijdelijke aanduiding voor tekst 3"/>
          <p:cNvSpPr>
            <a:spLocks noGrp="1"/>
          </p:cNvSpPr>
          <p:nvPr>
            <p:ph type="body" sz="quarter" idx="10"/>
          </p:nvPr>
        </p:nvSpPr>
        <p:spPr>
          <a:xfrm>
            <a:off x="755576" y="1556792"/>
            <a:ext cx="7776864" cy="3600400"/>
          </a:xfrm>
        </p:spPr>
        <p:txBody>
          <a:bodyPr/>
          <a:lstStyle/>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sp>
        <p:nvSpPr>
          <p:cNvPr id="6" name="Ondertitel 5">
            <a:extLst>
              <a:ext uri="{FF2B5EF4-FFF2-40B4-BE49-F238E27FC236}">
                <a16:creationId xmlns:a16="http://schemas.microsoft.com/office/drawing/2014/main" id="{61567864-2D5B-476A-A2C0-165E2BCCC2C7}"/>
              </a:ext>
            </a:extLst>
          </p:cNvPr>
          <p:cNvSpPr>
            <a:spLocks noGrp="1"/>
          </p:cNvSpPr>
          <p:nvPr>
            <p:ph type="subTitle" idx="1"/>
          </p:nvPr>
        </p:nvSpPr>
        <p:spPr/>
        <p:txBody>
          <a:bodyPr/>
          <a:lstStyle/>
          <a:p>
            <a:endParaRPr lang="nl-NL"/>
          </a:p>
        </p:txBody>
      </p:sp>
      <p:pic>
        <p:nvPicPr>
          <p:cNvPr id="8" name="Picture 2">
            <a:extLst>
              <a:ext uri="{FF2B5EF4-FFF2-40B4-BE49-F238E27FC236}">
                <a16:creationId xmlns:a16="http://schemas.microsoft.com/office/drawing/2014/main" id="{57931F0A-C131-4B52-B31C-48AAA79F8FF3}"/>
              </a:ext>
            </a:extLst>
          </p:cNvPr>
          <p:cNvPicPr>
            <a:picLocks noChangeAspect="1" noChangeArrowheads="1"/>
          </p:cNvPicPr>
          <p:nvPr/>
        </p:nvPicPr>
        <p:blipFill>
          <a:blip r:embed="rId2" cstate="print"/>
          <a:stretch>
            <a:fillRect/>
          </a:stretch>
        </p:blipFill>
        <p:spPr bwMode="auto">
          <a:xfrm>
            <a:off x="2390775" y="2060848"/>
            <a:ext cx="4362450" cy="3114675"/>
          </a:xfrm>
          <a:prstGeom prst="rect">
            <a:avLst/>
          </a:prstGeom>
          <a:noFill/>
          <a:ln w="9525">
            <a:noFill/>
            <a:miter lim="800000"/>
            <a:headEnd/>
            <a:tailEnd/>
          </a:ln>
        </p:spPr>
      </p:pic>
    </p:spTree>
    <p:extLst>
      <p:ext uri="{BB962C8B-B14F-4D97-AF65-F5344CB8AC3E}">
        <p14:creationId xmlns:p14="http://schemas.microsoft.com/office/powerpoint/2010/main" val="1873210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solidFill>
                  <a:schemeClr val="tx1"/>
                </a:solidFill>
              </a:rPr>
              <a:t>Tropico</a:t>
            </a:r>
            <a:endParaRPr lang="nl-NL" dirty="0">
              <a:solidFill>
                <a:schemeClr val="tx1"/>
              </a:solidFill>
            </a:endParaRPr>
          </a:p>
        </p:txBody>
      </p:sp>
      <p:sp>
        <p:nvSpPr>
          <p:cNvPr id="4" name="Tijdelijke aanduiding voor tekst 3"/>
          <p:cNvSpPr>
            <a:spLocks noGrp="1"/>
          </p:cNvSpPr>
          <p:nvPr>
            <p:ph type="body" sz="quarter" idx="10"/>
          </p:nvPr>
        </p:nvSpPr>
        <p:spPr>
          <a:xfrm>
            <a:off x="683568" y="1772815"/>
            <a:ext cx="7704856" cy="3312235"/>
          </a:xfrm>
        </p:spPr>
        <p:txBody>
          <a:bodyPr/>
          <a:lstStyle/>
          <a:p>
            <a:pPr>
              <a:buFont typeface="Arial" pitchFamily="34" charset="0"/>
              <a:buChar char="•"/>
            </a:pPr>
            <a:r>
              <a:rPr lang="nl-NL" sz="2400" dirty="0">
                <a:solidFill>
                  <a:schemeClr val="tx1"/>
                </a:solidFill>
              </a:rPr>
              <a:t> Oprichting ’03: AFRICO en NIKO.</a:t>
            </a:r>
          </a:p>
          <a:p>
            <a:pPr>
              <a:buFont typeface="Arial" pitchFamily="34" charset="0"/>
              <a:buChar char="•"/>
            </a:pPr>
            <a:r>
              <a:rPr lang="nl-NL" sz="2400" dirty="0">
                <a:solidFill>
                  <a:schemeClr val="tx1"/>
                </a:solidFill>
              </a:rPr>
              <a:t> Coschap ontwikkelingslanden (COWL)</a:t>
            </a:r>
          </a:p>
          <a:p>
            <a:pPr>
              <a:buFont typeface="Arial" pitchFamily="34" charset="0"/>
              <a:buChar char="•"/>
            </a:pPr>
            <a:r>
              <a:rPr lang="nl-NL" sz="2400" dirty="0">
                <a:solidFill>
                  <a:schemeClr val="tx1"/>
                </a:solidFill>
              </a:rPr>
              <a:t> Doel: informeren middels </a:t>
            </a:r>
            <a:r>
              <a:rPr lang="nl-NL" sz="2400" dirty="0" err="1">
                <a:solidFill>
                  <a:schemeClr val="tx1"/>
                </a:solidFill>
              </a:rPr>
              <a:t>Tropico</a:t>
            </a:r>
            <a:r>
              <a:rPr lang="nl-NL" sz="2400" dirty="0">
                <a:solidFill>
                  <a:schemeClr val="tx1"/>
                </a:solidFill>
              </a:rPr>
              <a:t> avonden; verzorgen loting</a:t>
            </a:r>
          </a:p>
          <a:p>
            <a:pPr>
              <a:buFont typeface="Arial" pitchFamily="34" charset="0"/>
              <a:buChar char="•"/>
            </a:pPr>
            <a:endParaRPr lang="nl-NL" dirty="0">
              <a:solidFill>
                <a:schemeClr val="tx1"/>
              </a:solidFill>
            </a:endParaRPr>
          </a:p>
        </p:txBody>
      </p:sp>
      <p:pic>
        <p:nvPicPr>
          <p:cNvPr id="5" name="Picture 4">
            <a:hlinkClick r:id="rId3"/>
          </p:cNvPr>
          <p:cNvPicPr>
            <a:picLocks noChangeAspect="1" noChangeArrowheads="1"/>
          </p:cNvPicPr>
          <p:nvPr/>
        </p:nvPicPr>
        <p:blipFill>
          <a:blip r:embed="rId4" cstate="print"/>
          <a:srcRect/>
          <a:stretch>
            <a:fillRect/>
          </a:stretch>
        </p:blipFill>
        <p:spPr bwMode="auto">
          <a:xfrm>
            <a:off x="1259632" y="2996952"/>
            <a:ext cx="6775450" cy="3136900"/>
          </a:xfrm>
          <a:prstGeom prst="rect">
            <a:avLst/>
          </a:prstGeom>
          <a:noFill/>
          <a:ln w="9525">
            <a:noFill/>
            <a:miter lim="800000"/>
            <a:headEnd/>
            <a:tailEnd/>
          </a:ln>
        </p:spPr>
      </p:pic>
    </p:spTree>
    <p:extLst>
      <p:ext uri="{BB962C8B-B14F-4D97-AF65-F5344CB8AC3E}">
        <p14:creationId xmlns:p14="http://schemas.microsoft.com/office/powerpoint/2010/main" val="2203181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wrap="square" anchor="ctr">
            <a:normAutofit/>
          </a:bodyPr>
          <a:lstStyle/>
          <a:p>
            <a:pPr eaLnBrk="1" hangingPunct="1"/>
            <a:r>
              <a:rPr lang="nl-NL" sz="3700" dirty="0"/>
              <a:t>Inhoud</a:t>
            </a:r>
          </a:p>
        </p:txBody>
      </p:sp>
      <p:sp>
        <p:nvSpPr>
          <p:cNvPr id="7171" name="Ondertitel 2"/>
          <p:cNvSpPr>
            <a:spLocks noGrp="1"/>
          </p:cNvSpPr>
          <p:nvPr>
            <p:ph idx="1"/>
          </p:nvPr>
        </p:nvSpPr>
        <p:spPr/>
        <p:txBody>
          <a:bodyPr wrap="square" anchor="t">
            <a:normAutofit/>
          </a:bodyPr>
          <a:lstStyle/>
          <a:p>
            <a:pPr>
              <a:spcAft>
                <a:spcPts val="600"/>
              </a:spcAft>
              <a:buFont typeface="Arial" pitchFamily="34" charset="0"/>
              <a:buChar char="•"/>
            </a:pPr>
            <a:r>
              <a:rPr lang="nl-NL" dirty="0"/>
              <a:t> NIIH </a:t>
            </a:r>
          </a:p>
          <a:p>
            <a:pPr>
              <a:spcAft>
                <a:spcPts val="600"/>
              </a:spcAft>
              <a:buFont typeface="Arial" pitchFamily="34" charset="0"/>
              <a:buChar char="•"/>
            </a:pPr>
            <a:r>
              <a:rPr lang="nl-NL" dirty="0"/>
              <a:t> Waarom RHCLIC ?</a:t>
            </a:r>
          </a:p>
          <a:p>
            <a:pPr>
              <a:spcAft>
                <a:spcPts val="600"/>
              </a:spcAft>
              <a:buFont typeface="Arial" pitchFamily="34" charset="0"/>
              <a:buChar char="•"/>
            </a:pPr>
            <a:r>
              <a:rPr lang="nl-NL" dirty="0"/>
              <a:t> Locaties coschap</a:t>
            </a:r>
          </a:p>
          <a:p>
            <a:pPr>
              <a:spcAft>
                <a:spcPts val="600"/>
              </a:spcAft>
              <a:buFont typeface="Arial" pitchFamily="34" charset="0"/>
              <a:buChar char="•"/>
            </a:pPr>
            <a:r>
              <a:rPr lang="nl-NL" dirty="0"/>
              <a:t> </a:t>
            </a:r>
            <a:r>
              <a:rPr lang="nl-NL" dirty="0" err="1"/>
              <a:t>Tropico</a:t>
            </a:r>
            <a:endParaRPr lang="nl-NL" dirty="0"/>
          </a:p>
          <a:p>
            <a:pPr>
              <a:spcAft>
                <a:spcPts val="600"/>
              </a:spcAft>
              <a:buFont typeface="Arial" pitchFamily="34" charset="0"/>
              <a:buChar char="•"/>
            </a:pPr>
            <a:r>
              <a:rPr lang="nl-NL" dirty="0"/>
              <a:t> Loting en vervolg</a:t>
            </a:r>
          </a:p>
          <a:p>
            <a:pPr>
              <a:spcAft>
                <a:spcPts val="600"/>
              </a:spcAft>
              <a:buFont typeface="Arial" pitchFamily="34" charset="0"/>
              <a:buChar char="•"/>
            </a:pPr>
            <a:r>
              <a:rPr lang="nl-NL" dirty="0"/>
              <a:t> RHCLIC in curriculum</a:t>
            </a:r>
          </a:p>
          <a:p>
            <a:pPr>
              <a:spcAft>
                <a:spcPts val="600"/>
              </a:spcAft>
              <a:buFont typeface="Arial" pitchFamily="34" charset="0"/>
              <a:buChar char="•"/>
            </a:pPr>
            <a:r>
              <a:rPr lang="nl-NL" dirty="0"/>
              <a:t> Contact</a:t>
            </a:r>
          </a:p>
          <a:p>
            <a:pPr eaLnBrk="1" hangingPunct="1">
              <a:spcAft>
                <a:spcPts val="600"/>
              </a:spcAft>
            </a:pPr>
            <a:endParaRPr lang="nl-N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err="1"/>
              <a:t>Tropico</a:t>
            </a:r>
            <a:r>
              <a:rPr lang="nl-NL" dirty="0"/>
              <a:t> avonden</a:t>
            </a:r>
          </a:p>
        </p:txBody>
      </p:sp>
      <p:sp>
        <p:nvSpPr>
          <p:cNvPr id="4" name="Tijdelijke aanduiding voor tekst 3"/>
          <p:cNvSpPr>
            <a:spLocks noGrp="1"/>
          </p:cNvSpPr>
          <p:nvPr>
            <p:ph type="body" sz="quarter" idx="10"/>
          </p:nvPr>
        </p:nvSpPr>
        <p:spPr>
          <a:xfrm>
            <a:off x="755576" y="1556792"/>
            <a:ext cx="7776864" cy="3600400"/>
          </a:xfrm>
        </p:spPr>
        <p:txBody>
          <a:bodyPr/>
          <a:lstStyle/>
          <a:p>
            <a:pPr marL="342900" indent="-342900">
              <a:buFont typeface="Arial" panose="020B0604020202020204" pitchFamily="34" charset="0"/>
              <a:buChar char="•"/>
            </a:pPr>
            <a:r>
              <a:rPr lang="nl-NL" dirty="0">
                <a:solidFill>
                  <a:schemeClr val="tx1"/>
                </a:solidFill>
              </a:rPr>
              <a:t>Georganiseerd door </a:t>
            </a:r>
            <a:r>
              <a:rPr lang="nl-NL" dirty="0" err="1">
                <a:solidFill>
                  <a:schemeClr val="tx1"/>
                </a:solidFill>
              </a:rPr>
              <a:t>Tropico</a:t>
            </a:r>
            <a:r>
              <a:rPr lang="nl-NL" dirty="0">
                <a:solidFill>
                  <a:schemeClr val="tx1"/>
                </a:solidFill>
              </a:rPr>
              <a:t>: </a:t>
            </a:r>
            <a:r>
              <a:rPr lang="nl-NL" dirty="0" err="1">
                <a:solidFill>
                  <a:schemeClr val="tx1"/>
                </a:solidFill>
              </a:rPr>
              <a:t>co-assistenten</a:t>
            </a:r>
            <a:r>
              <a:rPr lang="nl-NL" dirty="0">
                <a:solidFill>
                  <a:schemeClr val="tx1"/>
                </a:solidFill>
              </a:rPr>
              <a:t> vertellen over coschap, casuïstiek, ervaringen, geven tips etc.</a:t>
            </a:r>
            <a:br>
              <a:rPr lang="nl-NL" dirty="0">
                <a:solidFill>
                  <a:schemeClr val="tx1"/>
                </a:solidFill>
              </a:rPr>
            </a:br>
            <a:endParaRPr lang="nl-NL" dirty="0">
              <a:solidFill>
                <a:schemeClr val="tx1"/>
              </a:solidFill>
            </a:endParaRPr>
          </a:p>
          <a:p>
            <a:pPr marL="342900" indent="-342900">
              <a:buFont typeface="Arial" panose="020B0604020202020204" pitchFamily="34" charset="0"/>
              <a:buChar char="•"/>
            </a:pPr>
            <a:r>
              <a:rPr lang="nl-NL" b="1" dirty="0">
                <a:solidFill>
                  <a:schemeClr val="tx1"/>
                </a:solidFill>
              </a:rPr>
              <a:t>5 avonden aanwezig voordat je zelf mee mag loten </a:t>
            </a:r>
            <a:r>
              <a:rPr lang="nl-NL" dirty="0">
                <a:solidFill>
                  <a:schemeClr val="tx1"/>
                </a:solidFill>
              </a:rPr>
              <a:t>(exclusief lotingsavond zelf)</a:t>
            </a:r>
            <a:br>
              <a:rPr lang="nl-NL" dirty="0">
                <a:solidFill>
                  <a:schemeClr val="tx1"/>
                </a:solidFill>
              </a:rPr>
            </a:br>
            <a:endParaRPr lang="nl-NL" dirty="0">
              <a:solidFill>
                <a:schemeClr val="tx1"/>
              </a:solidFill>
            </a:endParaRPr>
          </a:p>
          <a:p>
            <a:pPr marL="342900" indent="-342900">
              <a:buFont typeface="Arial" panose="020B0604020202020204" pitchFamily="34" charset="0"/>
              <a:buChar char="•"/>
            </a:pPr>
            <a:r>
              <a:rPr lang="nl-NL" b="1" dirty="0">
                <a:solidFill>
                  <a:schemeClr val="tx1"/>
                </a:solidFill>
              </a:rPr>
              <a:t>N.B. </a:t>
            </a:r>
            <a:r>
              <a:rPr lang="nl-NL" b="1" dirty="0" err="1">
                <a:solidFill>
                  <a:schemeClr val="tx1"/>
                </a:solidFill>
              </a:rPr>
              <a:t>Tropico</a:t>
            </a:r>
            <a:r>
              <a:rPr lang="nl-NL" b="1" dirty="0">
                <a:solidFill>
                  <a:schemeClr val="tx1"/>
                </a:solidFill>
              </a:rPr>
              <a:t>-avonden gelden pas vanaf de Master! </a:t>
            </a:r>
            <a:br>
              <a:rPr lang="nl-NL" b="1" dirty="0">
                <a:solidFill>
                  <a:schemeClr val="tx1"/>
                </a:solidFill>
              </a:rPr>
            </a:br>
            <a:endParaRPr lang="nl-NL" b="1" dirty="0">
              <a:solidFill>
                <a:schemeClr val="tx1"/>
              </a:solidFill>
            </a:endParaRPr>
          </a:p>
          <a:p>
            <a:pPr marL="342900" indent="-342900">
              <a:buFont typeface="Arial" panose="020B0604020202020204" pitchFamily="34" charset="0"/>
              <a:buChar char="•"/>
            </a:pPr>
            <a:r>
              <a:rPr lang="nl-NL" dirty="0">
                <a:solidFill>
                  <a:schemeClr val="tx1"/>
                </a:solidFill>
              </a:rPr>
              <a:t>Deelname aan de minor MINK16 ‘</a:t>
            </a:r>
            <a:r>
              <a:rPr lang="nl-NL" dirty="0" err="1">
                <a:solidFill>
                  <a:schemeClr val="tx1"/>
                </a:solidFill>
              </a:rPr>
              <a:t>Clinical</a:t>
            </a:r>
            <a:r>
              <a:rPr lang="nl-NL" dirty="0">
                <a:solidFill>
                  <a:schemeClr val="tx1"/>
                </a:solidFill>
              </a:rPr>
              <a:t> </a:t>
            </a:r>
            <a:r>
              <a:rPr lang="nl-NL" dirty="0" err="1">
                <a:solidFill>
                  <a:schemeClr val="tx1"/>
                </a:solidFill>
              </a:rPr>
              <a:t>infectious</a:t>
            </a:r>
            <a:r>
              <a:rPr lang="nl-NL" dirty="0">
                <a:solidFill>
                  <a:schemeClr val="tx1"/>
                </a:solidFill>
              </a:rPr>
              <a:t> </a:t>
            </a:r>
            <a:r>
              <a:rPr lang="nl-NL" dirty="0" err="1">
                <a:solidFill>
                  <a:schemeClr val="tx1"/>
                </a:solidFill>
              </a:rPr>
              <a:t>diseases</a:t>
            </a:r>
            <a:r>
              <a:rPr lang="nl-NL" dirty="0">
                <a:solidFill>
                  <a:schemeClr val="tx1"/>
                </a:solidFill>
              </a:rPr>
              <a:t> </a:t>
            </a:r>
            <a:r>
              <a:rPr lang="nl-NL" dirty="0" err="1">
                <a:solidFill>
                  <a:schemeClr val="tx1"/>
                </a:solidFill>
              </a:rPr>
              <a:t>and</a:t>
            </a:r>
            <a:r>
              <a:rPr lang="nl-NL" dirty="0">
                <a:solidFill>
                  <a:schemeClr val="tx1"/>
                </a:solidFill>
              </a:rPr>
              <a:t> </a:t>
            </a:r>
            <a:r>
              <a:rPr lang="nl-NL" dirty="0" err="1">
                <a:solidFill>
                  <a:schemeClr val="tx1"/>
                </a:solidFill>
              </a:rPr>
              <a:t>global</a:t>
            </a:r>
            <a:r>
              <a:rPr lang="nl-NL" dirty="0">
                <a:solidFill>
                  <a:schemeClr val="tx1"/>
                </a:solidFill>
              </a:rPr>
              <a:t> health’ geeft voorrang op de loting  </a:t>
            </a: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spTree>
    <p:extLst>
      <p:ext uri="{BB962C8B-B14F-4D97-AF65-F5344CB8AC3E}">
        <p14:creationId xmlns:p14="http://schemas.microsoft.com/office/powerpoint/2010/main" val="2343569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36712"/>
            <a:ext cx="7452000" cy="533400"/>
          </a:xfrm>
        </p:spPr>
        <p:txBody>
          <a:bodyPr/>
          <a:lstStyle/>
          <a:p>
            <a:r>
              <a:rPr lang="nl-NL" dirty="0" err="1"/>
              <a:t>Tropico</a:t>
            </a:r>
            <a:r>
              <a:rPr lang="nl-NL" dirty="0"/>
              <a:t> </a:t>
            </a:r>
            <a:r>
              <a:rPr lang="nl-NL" dirty="0" err="1"/>
              <a:t>co-schap</a:t>
            </a:r>
            <a:r>
              <a:rPr lang="nl-NL" dirty="0"/>
              <a:t> in curriculum</a:t>
            </a:r>
            <a:endParaRPr lang="nl-NL" dirty="0">
              <a:solidFill>
                <a:schemeClr val="tx1"/>
              </a:solidFill>
            </a:endParaRPr>
          </a:p>
        </p:txBody>
      </p:sp>
      <p:sp>
        <p:nvSpPr>
          <p:cNvPr id="4" name="Tijdelijke aanduiding voor tekst 3"/>
          <p:cNvSpPr>
            <a:spLocks noGrp="1"/>
          </p:cNvSpPr>
          <p:nvPr>
            <p:ph type="body" sz="quarter" idx="10"/>
          </p:nvPr>
        </p:nvSpPr>
        <p:spPr>
          <a:xfrm>
            <a:off x="827584" y="1628800"/>
            <a:ext cx="7776864" cy="3600400"/>
          </a:xfrm>
        </p:spPr>
        <p:txBody>
          <a:bodyPr/>
          <a:lstStyle/>
          <a:p>
            <a:r>
              <a:rPr lang="nl-NL" dirty="0">
                <a:solidFill>
                  <a:schemeClr val="tx1"/>
                </a:solidFill>
              </a:rPr>
              <a:t> </a:t>
            </a:r>
            <a:r>
              <a:rPr lang="nl-NL" b="1" dirty="0">
                <a:solidFill>
                  <a:schemeClr val="tx1"/>
                </a:solidFill>
              </a:rPr>
              <a:t>Je kunt op twee momenten het Tropencoschap (COWL) doen</a:t>
            </a:r>
            <a:r>
              <a:rPr lang="nl-NL" dirty="0">
                <a:solidFill>
                  <a:schemeClr val="tx1"/>
                </a:solidFill>
              </a:rPr>
              <a:t>:</a:t>
            </a:r>
          </a:p>
          <a:p>
            <a:pPr marL="342900" indent="-342900">
              <a:buFont typeface="Arial" panose="020B0604020202020204" pitchFamily="34" charset="0"/>
              <a:buChar char="•"/>
            </a:pPr>
            <a:r>
              <a:rPr lang="nl-NL" dirty="0">
                <a:solidFill>
                  <a:schemeClr val="tx1"/>
                </a:solidFill>
              </a:rPr>
              <a:t>Direct na het senior coschap en dus voor je wetenschappelijke stage (WETS)</a:t>
            </a:r>
          </a:p>
          <a:p>
            <a:pPr marL="342900" indent="-342900">
              <a:buFont typeface="Arial" panose="020B0604020202020204" pitchFamily="34" charset="0"/>
              <a:buChar char="•"/>
            </a:pPr>
            <a:r>
              <a:rPr lang="nl-NL" dirty="0">
                <a:solidFill>
                  <a:schemeClr val="tx1"/>
                </a:solidFill>
              </a:rPr>
              <a:t>Na het senior coschap en na je wetenschappelijke stage (dus aan het einde van je studie).</a:t>
            </a:r>
          </a:p>
          <a:p>
            <a:pPr marL="342900" indent="-342900">
              <a:buFontTx/>
              <a:buChar char="-"/>
            </a:pPr>
            <a:endParaRPr lang="nl-NL" dirty="0">
              <a:solidFill>
                <a:schemeClr val="tx1"/>
              </a:solidFill>
            </a:endParaRPr>
          </a:p>
          <a:p>
            <a:r>
              <a:rPr lang="nl-NL" dirty="0">
                <a:solidFill>
                  <a:schemeClr val="tx1"/>
                </a:solidFill>
              </a:rPr>
              <a:t>Oftewel: </a:t>
            </a:r>
            <a:r>
              <a:rPr lang="nl-NL" b="1" dirty="0">
                <a:solidFill>
                  <a:schemeClr val="tx1"/>
                </a:solidFill>
              </a:rPr>
              <a:t>CSEN – CKEU (COWL) – WETS </a:t>
            </a:r>
          </a:p>
          <a:p>
            <a:r>
              <a:rPr lang="nl-NL" b="1" dirty="0">
                <a:solidFill>
                  <a:schemeClr val="tx1"/>
                </a:solidFill>
              </a:rPr>
              <a:t>óf CSEN – WETS – CKEU (COWL)</a:t>
            </a:r>
            <a:r>
              <a:rPr lang="nl-NL" dirty="0">
                <a:solidFill>
                  <a:schemeClr val="tx1"/>
                </a:solidFill>
              </a:rPr>
              <a:t>.</a:t>
            </a:r>
          </a:p>
          <a:p>
            <a:br>
              <a:rPr lang="nl-NL" dirty="0">
                <a:solidFill>
                  <a:schemeClr val="tx1"/>
                </a:solidFill>
              </a:rPr>
            </a:br>
            <a:r>
              <a:rPr lang="nl-NL" dirty="0">
                <a:solidFill>
                  <a:schemeClr val="tx1"/>
                </a:solidFill>
              </a:rPr>
              <a:t>Zelf uitzoeken wat het beste binnen jouw studietraject past (vertraging).</a:t>
            </a:r>
          </a:p>
          <a:p>
            <a:endParaRPr lang="nl-NL" dirty="0">
              <a:solidFill>
                <a:schemeClr val="tx1"/>
              </a:solidFill>
            </a:endParaRPr>
          </a:p>
          <a:p>
            <a:endParaRPr lang="nl-NL" dirty="0">
              <a:solidFill>
                <a:schemeClr val="tx1"/>
              </a:solidFill>
            </a:endParaRPr>
          </a:p>
          <a:p>
            <a:endParaRPr lang="nl-NL" dirty="0">
              <a:solidFill>
                <a:schemeClr val="tx1"/>
              </a:solidFill>
            </a:endParaRPr>
          </a:p>
          <a:p>
            <a:endParaRPr lang="nl-NL" dirty="0">
              <a:solidFill>
                <a:schemeClr val="tx1"/>
              </a:solidFill>
            </a:endParaRPr>
          </a:p>
        </p:txBody>
      </p:sp>
    </p:spTree>
    <p:extLst>
      <p:ext uri="{BB962C8B-B14F-4D97-AF65-F5344CB8AC3E}">
        <p14:creationId xmlns:p14="http://schemas.microsoft.com/office/powerpoint/2010/main" val="268063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36712"/>
            <a:ext cx="7452000" cy="533400"/>
          </a:xfrm>
        </p:spPr>
        <p:txBody>
          <a:bodyPr/>
          <a:lstStyle/>
          <a:p>
            <a:r>
              <a:rPr lang="nl-NL" dirty="0"/>
              <a:t>Loting en vervolg</a:t>
            </a:r>
          </a:p>
        </p:txBody>
      </p:sp>
      <p:sp>
        <p:nvSpPr>
          <p:cNvPr id="4" name="Tijdelijke aanduiding voor tekst 3"/>
          <p:cNvSpPr>
            <a:spLocks noGrp="1"/>
          </p:cNvSpPr>
          <p:nvPr>
            <p:ph type="body" sz="quarter" idx="10"/>
          </p:nvPr>
        </p:nvSpPr>
        <p:spPr>
          <a:xfrm>
            <a:off x="827584" y="1484784"/>
            <a:ext cx="7776864" cy="3600400"/>
          </a:xfrm>
        </p:spPr>
        <p:txBody>
          <a:bodyPr/>
          <a:lstStyle/>
          <a:p>
            <a:r>
              <a:rPr lang="nl-NL" b="1" dirty="0">
                <a:solidFill>
                  <a:schemeClr val="tx1"/>
                </a:solidFill>
              </a:rPr>
              <a:t>Loting</a:t>
            </a:r>
          </a:p>
          <a:p>
            <a:pPr marL="342900" indent="-342900">
              <a:buFont typeface="Arial" panose="020B0604020202020204" pitchFamily="34" charset="0"/>
              <a:buChar char="•"/>
            </a:pPr>
            <a:r>
              <a:rPr lang="nl-NL" dirty="0">
                <a:solidFill>
                  <a:schemeClr val="tx1"/>
                </a:solidFill>
              </a:rPr>
              <a:t>4 x per jaar (onder normale omstandigheden: januari, april, juli en oktober)</a:t>
            </a:r>
          </a:p>
          <a:p>
            <a:pPr marL="342900" indent="-342900">
              <a:buFont typeface="Arial" panose="020B0604020202020204" pitchFamily="34" charset="0"/>
              <a:buChar char="•"/>
            </a:pPr>
            <a:r>
              <a:rPr lang="nl-NL" dirty="0">
                <a:solidFill>
                  <a:schemeClr val="tx1"/>
                </a:solidFill>
              </a:rPr>
              <a:t>Start RHCLIC in maart, juni, september of december. (loting telkens +/- 17 maanden voor start coschap).</a:t>
            </a:r>
            <a:br>
              <a:rPr lang="nl-NL" dirty="0">
                <a:solidFill>
                  <a:schemeClr val="tx1"/>
                </a:solidFill>
              </a:rPr>
            </a:br>
            <a:br>
              <a:rPr lang="nl-NL" dirty="0">
                <a:solidFill>
                  <a:schemeClr val="tx1"/>
                </a:solidFill>
              </a:rPr>
            </a:br>
            <a:r>
              <a:rPr lang="nl-NL" dirty="0">
                <a:solidFill>
                  <a:schemeClr val="tx1"/>
                </a:solidFill>
              </a:rPr>
              <a:t>NB: </a:t>
            </a:r>
            <a:r>
              <a:rPr lang="nl-NL" dirty="0" err="1">
                <a:solidFill>
                  <a:schemeClr val="tx1"/>
                </a:solidFill>
              </a:rPr>
              <a:t>a.g.v.</a:t>
            </a:r>
            <a:r>
              <a:rPr lang="nl-NL" dirty="0">
                <a:solidFill>
                  <a:schemeClr val="tx1"/>
                </a:solidFill>
              </a:rPr>
              <a:t> de huidige corona-situatie kunnen termijnen iets anders zijn)</a:t>
            </a:r>
          </a:p>
          <a:p>
            <a:pPr marL="342900" indent="-342900">
              <a:buFont typeface="Arial" panose="020B0604020202020204" pitchFamily="34" charset="0"/>
              <a:buChar char="•"/>
            </a:pPr>
            <a:endParaRPr lang="nl-NL" dirty="0">
              <a:solidFill>
                <a:schemeClr val="tx1"/>
              </a:solidFill>
            </a:endParaRPr>
          </a:p>
          <a:p>
            <a:r>
              <a:rPr lang="nl-NL" b="1" dirty="0">
                <a:solidFill>
                  <a:schemeClr val="tx1"/>
                </a:solidFill>
              </a:rPr>
              <a:t>Vervolg</a:t>
            </a:r>
          </a:p>
          <a:p>
            <a:pPr marL="342900" indent="-342900">
              <a:buFont typeface="Arial" panose="020B0604020202020204" pitchFamily="34" charset="0"/>
              <a:buChar char="•"/>
            </a:pPr>
            <a:r>
              <a:rPr lang="nl-NL" dirty="0">
                <a:solidFill>
                  <a:schemeClr val="tx1"/>
                </a:solidFill>
              </a:rPr>
              <a:t>Overdracht richting NIIH (Nijmegen </a:t>
            </a:r>
            <a:r>
              <a:rPr lang="nl-NL" dirty="0" err="1">
                <a:solidFill>
                  <a:schemeClr val="tx1"/>
                </a:solidFill>
              </a:rPr>
              <a:t>Institute</a:t>
            </a:r>
            <a:r>
              <a:rPr lang="nl-NL" dirty="0">
                <a:solidFill>
                  <a:schemeClr val="tx1"/>
                </a:solidFill>
              </a:rPr>
              <a:t> </a:t>
            </a:r>
            <a:r>
              <a:rPr lang="nl-NL" dirty="0" err="1">
                <a:solidFill>
                  <a:schemeClr val="tx1"/>
                </a:solidFill>
              </a:rPr>
              <a:t>for</a:t>
            </a:r>
            <a:r>
              <a:rPr lang="nl-NL" dirty="0">
                <a:solidFill>
                  <a:schemeClr val="tx1"/>
                </a:solidFill>
              </a:rPr>
              <a:t> International Health). </a:t>
            </a:r>
          </a:p>
          <a:p>
            <a:pPr marL="342900" indent="-342900">
              <a:buFont typeface="Arial" panose="020B0604020202020204" pitchFamily="34" charset="0"/>
              <a:buChar char="•"/>
            </a:pPr>
            <a:r>
              <a:rPr lang="nl-NL" dirty="0">
                <a:solidFill>
                  <a:schemeClr val="tx1"/>
                </a:solidFill>
              </a:rPr>
              <a:t>Taalcursussen, NIIH onderwijsavonden en praktische zaken (visum, beurzen/subsidies, vaccinaties, reis).</a:t>
            </a:r>
          </a:p>
          <a:p>
            <a:pPr marL="322262" lvl="1" indent="0">
              <a:buNone/>
            </a:pPr>
            <a:endParaRPr lang="nl-NL" dirty="0">
              <a:solidFill>
                <a:schemeClr val="tx1"/>
              </a:solidFill>
            </a:endParaRPr>
          </a:p>
          <a:p>
            <a:pPr>
              <a:buFont typeface="Arial" pitchFamily="34" charset="0"/>
              <a:buChar char="•"/>
            </a:pPr>
            <a:endParaRPr lang="nl-NL" dirty="0"/>
          </a:p>
          <a:p>
            <a:endParaRPr lang="nl-NL" dirty="0">
              <a:solidFill>
                <a:schemeClr val="tx1"/>
              </a:solidFill>
            </a:endParaRPr>
          </a:p>
        </p:txBody>
      </p:sp>
    </p:spTree>
    <p:extLst>
      <p:ext uri="{BB962C8B-B14F-4D97-AF65-F5344CB8AC3E}">
        <p14:creationId xmlns:p14="http://schemas.microsoft.com/office/powerpoint/2010/main" val="2632248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36712"/>
            <a:ext cx="7452000" cy="533400"/>
          </a:xfrm>
        </p:spPr>
        <p:txBody>
          <a:bodyPr/>
          <a:lstStyle/>
          <a:p>
            <a:r>
              <a:rPr lang="nl-NL" dirty="0"/>
              <a:t>Contact en informatie</a:t>
            </a:r>
          </a:p>
        </p:txBody>
      </p:sp>
      <p:sp>
        <p:nvSpPr>
          <p:cNvPr id="4" name="Tijdelijke aanduiding voor tekst 3"/>
          <p:cNvSpPr>
            <a:spLocks noGrp="1"/>
          </p:cNvSpPr>
          <p:nvPr>
            <p:ph type="body" sz="quarter" idx="10"/>
          </p:nvPr>
        </p:nvSpPr>
        <p:spPr>
          <a:xfrm>
            <a:off x="829558" y="1484784"/>
            <a:ext cx="7774889" cy="3605690"/>
          </a:xfrm>
        </p:spPr>
        <p:txBody>
          <a:bodyPr/>
          <a:lstStyle/>
          <a:p>
            <a:pPr marL="322262" lvl="1" indent="0">
              <a:buNone/>
            </a:pPr>
            <a:endParaRPr lang="nl-NL" dirty="0">
              <a:solidFill>
                <a:schemeClr val="tx1"/>
              </a:solidFill>
            </a:endParaRPr>
          </a:p>
          <a:p>
            <a:pPr>
              <a:buFont typeface="Arial" pitchFamily="34" charset="0"/>
              <a:buChar char="•"/>
            </a:pPr>
            <a:endParaRPr lang="nl-NL" dirty="0"/>
          </a:p>
          <a:p>
            <a:endParaRPr lang="nl-NL" dirty="0">
              <a:solidFill>
                <a:schemeClr val="tx1"/>
              </a:solidFill>
            </a:endParaRPr>
          </a:p>
        </p:txBody>
      </p:sp>
      <p:sp>
        <p:nvSpPr>
          <p:cNvPr id="3" name="Rechthoek 2">
            <a:extLst>
              <a:ext uri="{FF2B5EF4-FFF2-40B4-BE49-F238E27FC236}">
                <a16:creationId xmlns:a16="http://schemas.microsoft.com/office/drawing/2014/main" id="{8FF15610-6BCF-4C49-8228-D530AAC6A011}"/>
              </a:ext>
            </a:extLst>
          </p:cNvPr>
          <p:cNvSpPr/>
          <p:nvPr/>
        </p:nvSpPr>
        <p:spPr>
          <a:xfrm>
            <a:off x="684554" y="1335512"/>
            <a:ext cx="8064896" cy="3416320"/>
          </a:xfrm>
          <a:prstGeom prst="rect">
            <a:avLst/>
          </a:prstGeom>
        </p:spPr>
        <p:txBody>
          <a:bodyPr wrap="square">
            <a:spAutoFit/>
          </a:bodyPr>
          <a:lstStyle/>
          <a:p>
            <a:endParaRPr lang="nl-NL" dirty="0"/>
          </a:p>
          <a:p>
            <a:r>
              <a:rPr lang="nl-NL" dirty="0" err="1">
                <a:solidFill>
                  <a:schemeClr val="accent1"/>
                </a:solidFill>
              </a:rPr>
              <a:t>Tropico</a:t>
            </a:r>
            <a:endParaRPr lang="nl-NL" dirty="0">
              <a:solidFill>
                <a:schemeClr val="accent1"/>
              </a:solidFill>
            </a:endParaRPr>
          </a:p>
          <a:p>
            <a:pPr marL="285750" indent="-285750">
              <a:buFont typeface="Arial" panose="020B0604020202020204" pitchFamily="34" charset="0"/>
              <a:buChar char="•"/>
            </a:pPr>
            <a:r>
              <a:rPr lang="nl-NL" dirty="0"/>
              <a:t>Website: </a:t>
            </a:r>
            <a:r>
              <a:rPr lang="nl-NL" dirty="0">
                <a:hlinkClick r:id="rId3"/>
              </a:rPr>
              <a:t>https://sites.google.com/site/stichtingtropico/home</a:t>
            </a:r>
            <a:r>
              <a:rPr lang="nl-NL" dirty="0"/>
              <a:t> (google op: “</a:t>
            </a:r>
            <a:r>
              <a:rPr lang="nl-NL" dirty="0" err="1"/>
              <a:t>tropico</a:t>
            </a:r>
            <a:r>
              <a:rPr lang="nl-NL" dirty="0"/>
              <a:t> </a:t>
            </a:r>
            <a:r>
              <a:rPr lang="nl-NL" dirty="0" err="1"/>
              <a:t>nijmegen</a:t>
            </a:r>
            <a:r>
              <a:rPr lang="nl-NL" dirty="0"/>
              <a:t>”)</a:t>
            </a:r>
          </a:p>
          <a:p>
            <a:pPr marL="285750" indent="-285750">
              <a:buFont typeface="Arial" panose="020B0604020202020204" pitchFamily="34" charset="0"/>
              <a:buChar char="•"/>
            </a:pPr>
            <a:r>
              <a:rPr lang="nl-NL" dirty="0"/>
              <a:t>Facebook: “</a:t>
            </a:r>
            <a:r>
              <a:rPr lang="nl-NL" dirty="0" err="1"/>
              <a:t>Tropico</a:t>
            </a:r>
            <a:r>
              <a:rPr lang="nl-NL" dirty="0"/>
              <a:t> Nijmegen”</a:t>
            </a:r>
          </a:p>
          <a:p>
            <a:pPr marL="285750" indent="-285750">
              <a:buFont typeface="Arial" panose="020B0604020202020204" pitchFamily="34" charset="0"/>
              <a:buChar char="•"/>
            </a:pPr>
            <a:r>
              <a:rPr lang="nl-NL" dirty="0"/>
              <a:t>Email: </a:t>
            </a:r>
            <a:r>
              <a:rPr lang="nl-NL" dirty="0">
                <a:hlinkClick r:id="rId4"/>
              </a:rPr>
              <a:t>tropico_tropico@hotmail.com</a:t>
            </a:r>
            <a:endParaRPr lang="nl-NL" dirty="0"/>
          </a:p>
          <a:p>
            <a:endParaRPr lang="nl-NL" dirty="0"/>
          </a:p>
          <a:p>
            <a:r>
              <a:rPr lang="nl-NL" dirty="0">
                <a:solidFill>
                  <a:schemeClr val="accent1"/>
                </a:solidFill>
              </a:rPr>
              <a:t>NIIH</a:t>
            </a:r>
          </a:p>
          <a:p>
            <a:pPr lvl="1"/>
            <a:r>
              <a:rPr lang="nl-NL" dirty="0"/>
              <a:t>Marieke den Haan</a:t>
            </a:r>
          </a:p>
          <a:p>
            <a:pPr lvl="1"/>
            <a:r>
              <a:rPr lang="nl-NL" sz="1600" dirty="0"/>
              <a:t>Telefonisch bereikbaar op dinsdag en vrijdag tussen 09.00 en </a:t>
            </a:r>
            <a:r>
              <a:rPr lang="nl-NL" dirty="0"/>
              <a:t>15.30u</a:t>
            </a:r>
          </a:p>
          <a:p>
            <a:pPr lvl="1"/>
            <a:r>
              <a:rPr lang="nl-NL" dirty="0"/>
              <a:t>Tel: 024 - 36 19828</a:t>
            </a:r>
          </a:p>
          <a:p>
            <a:pPr lvl="1"/>
            <a:r>
              <a:rPr lang="nl-NL" dirty="0"/>
              <a:t>Email: </a:t>
            </a:r>
            <a:r>
              <a:rPr lang="nl-NL" dirty="0">
                <a:solidFill>
                  <a:srgbClr val="FF0000"/>
                </a:solidFill>
              </a:rPr>
              <a:t> </a:t>
            </a:r>
            <a:r>
              <a:rPr lang="nl-NL" dirty="0">
                <a:solidFill>
                  <a:schemeClr val="accent1"/>
                </a:solidFill>
              </a:rPr>
              <a:t>secretariaatniih@radboudumc.nl</a:t>
            </a:r>
          </a:p>
        </p:txBody>
      </p:sp>
      <p:pic>
        <p:nvPicPr>
          <p:cNvPr id="6" name="Afbeelding 5" descr="Afbeelding met persoon, vasthouden&#10;&#10;Automatisch gegenereerde beschrijving">
            <a:extLst>
              <a:ext uri="{FF2B5EF4-FFF2-40B4-BE49-F238E27FC236}">
                <a16:creationId xmlns:a16="http://schemas.microsoft.com/office/drawing/2014/main" id="{FC74E3DA-CC48-47F2-8EBE-53E59D566C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2316" y="2644714"/>
            <a:ext cx="1719635" cy="1719635"/>
          </a:xfrm>
          <a:prstGeom prst="rect">
            <a:avLst/>
          </a:prstGeom>
        </p:spPr>
      </p:pic>
    </p:spTree>
    <p:extLst>
      <p:ext uri="{BB962C8B-B14F-4D97-AF65-F5344CB8AC3E}">
        <p14:creationId xmlns:p14="http://schemas.microsoft.com/office/powerpoint/2010/main" val="999013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CDDC548-96A3-4398-A033-158C18684E66}"/>
              </a:ext>
            </a:extLst>
          </p:cNvPr>
          <p:cNvSpPr>
            <a:spLocks noGrp="1"/>
          </p:cNvSpPr>
          <p:nvPr>
            <p:ph type="body" sz="quarter" idx="10"/>
          </p:nvPr>
        </p:nvSpPr>
        <p:spPr>
          <a:xfrm>
            <a:off x="846000" y="2060848"/>
            <a:ext cx="5742224" cy="461393"/>
          </a:xfrm>
        </p:spPr>
        <p:txBody>
          <a:bodyPr/>
          <a:lstStyle/>
          <a:p>
            <a:pPr marL="342900" indent="-342900">
              <a:buFont typeface="Arial" panose="020B0604020202020204" pitchFamily="34" charset="0"/>
              <a:buChar char="•"/>
            </a:pPr>
            <a:r>
              <a:rPr lang="nl-NL" dirty="0">
                <a:solidFill>
                  <a:schemeClr val="tx1"/>
                </a:solidFill>
              </a:rPr>
              <a:t>Dr. Monique Keuter, coördinator</a:t>
            </a:r>
            <a:r>
              <a:rPr lang="nl-NL" sz="1600" dirty="0">
                <a:solidFill>
                  <a:schemeClr val="tx1"/>
                </a:solidFill>
              </a:rPr>
              <a:t> (tot 2022)</a:t>
            </a:r>
            <a:br>
              <a:rPr lang="nl-NL" sz="1600" dirty="0">
                <a:solidFill>
                  <a:schemeClr val="tx1"/>
                </a:solidFill>
              </a:rPr>
            </a:br>
            <a:endParaRPr lang="nl-NL" dirty="0">
              <a:solidFill>
                <a:schemeClr val="tx1"/>
              </a:solidFill>
            </a:endParaRPr>
          </a:p>
          <a:p>
            <a:pPr marL="342900" indent="-342900">
              <a:buFont typeface="Arial" panose="020B0604020202020204" pitchFamily="34" charset="0"/>
              <a:buChar char="•"/>
            </a:pPr>
            <a:r>
              <a:rPr lang="nl-NL" dirty="0">
                <a:solidFill>
                  <a:schemeClr val="tx1"/>
                </a:solidFill>
              </a:rPr>
              <a:t>Prof. dr. Reinout van </a:t>
            </a:r>
            <a:r>
              <a:rPr lang="nl-NL" dirty="0" err="1">
                <a:solidFill>
                  <a:schemeClr val="tx1"/>
                </a:solidFill>
              </a:rPr>
              <a:t>Crevel</a:t>
            </a:r>
            <a:r>
              <a:rPr lang="nl-NL" dirty="0">
                <a:solidFill>
                  <a:schemeClr val="tx1"/>
                </a:solidFill>
              </a:rPr>
              <a:t>,  </a:t>
            </a:r>
            <a:r>
              <a:rPr lang="nl-NL" dirty="0" err="1">
                <a:solidFill>
                  <a:schemeClr val="tx1"/>
                </a:solidFill>
              </a:rPr>
              <a:t>deputy</a:t>
            </a:r>
            <a:r>
              <a:rPr lang="nl-NL" dirty="0">
                <a:solidFill>
                  <a:schemeClr val="tx1"/>
                </a:solidFill>
              </a:rPr>
              <a:t> coördinator</a:t>
            </a:r>
            <a:br>
              <a:rPr lang="nl-NL" dirty="0">
                <a:solidFill>
                  <a:schemeClr val="tx1"/>
                </a:solidFill>
              </a:rPr>
            </a:br>
            <a:endParaRPr lang="nl-NL" dirty="0">
              <a:solidFill>
                <a:schemeClr val="tx1"/>
              </a:solidFill>
            </a:endParaRPr>
          </a:p>
          <a:p>
            <a:pPr marL="342900" indent="-342900">
              <a:buFont typeface="Arial" panose="020B0604020202020204" pitchFamily="34" charset="0"/>
              <a:buChar char="•"/>
            </a:pPr>
            <a:r>
              <a:rPr lang="nl-NL" dirty="0">
                <a:solidFill>
                  <a:schemeClr val="tx1"/>
                </a:solidFill>
              </a:rPr>
              <a:t>Marieke den Haan, secretariaat</a:t>
            </a:r>
          </a:p>
          <a:p>
            <a:pPr marL="342900" indent="-342900">
              <a:buFont typeface="Arial" panose="020B0604020202020204" pitchFamily="34" charset="0"/>
              <a:buChar char="•"/>
            </a:pPr>
            <a:endParaRPr lang="nl-NL" dirty="0">
              <a:solidFill>
                <a:schemeClr val="tx1"/>
              </a:solidFill>
            </a:endParaRPr>
          </a:p>
        </p:txBody>
      </p:sp>
      <p:pic>
        <p:nvPicPr>
          <p:cNvPr id="8" name="Afbeelding 7">
            <a:extLst>
              <a:ext uri="{FF2B5EF4-FFF2-40B4-BE49-F238E27FC236}">
                <a16:creationId xmlns:a16="http://schemas.microsoft.com/office/drawing/2014/main" id="{A6BEB611-283D-48BC-853D-9422FD0355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7260" y="4005064"/>
            <a:ext cx="1342813" cy="1008112"/>
          </a:xfrm>
          <a:prstGeom prst="rect">
            <a:avLst/>
          </a:prstGeom>
        </p:spPr>
      </p:pic>
      <p:sp>
        <p:nvSpPr>
          <p:cNvPr id="5" name="Titel 4">
            <a:extLst>
              <a:ext uri="{FF2B5EF4-FFF2-40B4-BE49-F238E27FC236}">
                <a16:creationId xmlns:a16="http://schemas.microsoft.com/office/drawing/2014/main" id="{466C4683-4D1E-4707-9EBF-C1B94ACE7EF3}"/>
              </a:ext>
            </a:extLst>
          </p:cNvPr>
          <p:cNvSpPr>
            <a:spLocks noGrp="1"/>
          </p:cNvSpPr>
          <p:nvPr>
            <p:ph type="ctrTitle"/>
          </p:nvPr>
        </p:nvSpPr>
        <p:spPr>
          <a:xfrm>
            <a:off x="502129" y="961112"/>
            <a:ext cx="7452000" cy="533400"/>
          </a:xfrm>
        </p:spPr>
        <p:txBody>
          <a:bodyPr/>
          <a:lstStyle/>
          <a:p>
            <a:r>
              <a:rPr lang="nl-NL" dirty="0"/>
              <a:t>Nijmegen Institute of International Health (NIIH)</a:t>
            </a:r>
          </a:p>
        </p:txBody>
      </p:sp>
      <p:pic>
        <p:nvPicPr>
          <p:cNvPr id="6" name="Afbeelding 5">
            <a:extLst>
              <a:ext uri="{FF2B5EF4-FFF2-40B4-BE49-F238E27FC236}">
                <a16:creationId xmlns:a16="http://schemas.microsoft.com/office/drawing/2014/main" id="{2383319C-5579-4F9B-BF48-D8D85CCEE6BB}"/>
              </a:ext>
            </a:extLst>
          </p:cNvPr>
          <p:cNvPicPr>
            <a:picLocks noChangeAspect="1"/>
          </p:cNvPicPr>
          <p:nvPr/>
        </p:nvPicPr>
        <p:blipFill>
          <a:blip r:embed="rId3"/>
          <a:stretch>
            <a:fillRect/>
          </a:stretch>
        </p:blipFill>
        <p:spPr>
          <a:xfrm>
            <a:off x="7231485" y="2159822"/>
            <a:ext cx="1445288" cy="1362051"/>
          </a:xfrm>
          <a:prstGeom prst="ellipse">
            <a:avLst/>
          </a:prstGeom>
          <a:ln>
            <a:noFill/>
          </a:ln>
          <a:effectLst>
            <a:softEdge rad="112500"/>
          </a:effectLst>
        </p:spPr>
      </p:pic>
      <p:pic>
        <p:nvPicPr>
          <p:cNvPr id="9" name="Afbeelding 8">
            <a:extLst>
              <a:ext uri="{FF2B5EF4-FFF2-40B4-BE49-F238E27FC236}">
                <a16:creationId xmlns:a16="http://schemas.microsoft.com/office/drawing/2014/main" id="{BE64B26F-DDE2-48C5-945E-95282848B78D}"/>
              </a:ext>
            </a:extLst>
          </p:cNvPr>
          <p:cNvPicPr>
            <a:picLocks noChangeAspect="1"/>
          </p:cNvPicPr>
          <p:nvPr/>
        </p:nvPicPr>
        <p:blipFill>
          <a:blip r:embed="rId4"/>
          <a:stretch>
            <a:fillRect/>
          </a:stretch>
        </p:blipFill>
        <p:spPr>
          <a:xfrm>
            <a:off x="6073595" y="1322155"/>
            <a:ext cx="1517502" cy="1362051"/>
          </a:xfrm>
          <a:prstGeom prst="ellipse">
            <a:avLst/>
          </a:prstGeom>
          <a:ln>
            <a:noFill/>
          </a:ln>
          <a:effectLst>
            <a:softEdge rad="112500"/>
          </a:effectLst>
        </p:spPr>
      </p:pic>
      <p:pic>
        <p:nvPicPr>
          <p:cNvPr id="1026" name="a8c5532b-f754-443b-8d15-547384df4faf" descr="Image">
            <a:extLst>
              <a:ext uri="{FF2B5EF4-FFF2-40B4-BE49-F238E27FC236}">
                <a16:creationId xmlns:a16="http://schemas.microsoft.com/office/drawing/2014/main" id="{7DE606A0-6C54-4689-9159-6B973582CBD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7439" y="3028339"/>
            <a:ext cx="1213658" cy="15055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7881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cdn.easyapps.nl/pictures/000/000/000/113/925/036_640x480.jpg?r=0"/>
          <p:cNvPicPr>
            <a:picLocks noChangeAspect="1" noChangeArrowheads="1"/>
          </p:cNvPicPr>
          <p:nvPr/>
        </p:nvPicPr>
        <p:blipFill>
          <a:blip r:embed="rId2" cstate="print">
            <a:lum/>
          </a:blip>
          <a:srcRect/>
          <a:stretch>
            <a:fillRect/>
          </a:stretch>
        </p:blipFill>
        <p:spPr bwMode="auto">
          <a:xfrm>
            <a:off x="5585782" y="1412776"/>
            <a:ext cx="2946019" cy="2209514"/>
          </a:xfrm>
          <a:prstGeom prst="rect">
            <a:avLst/>
          </a:prstGeom>
          <a:noFill/>
          <a:effectLst>
            <a:outerShdw blurRad="203200" dir="12660000" sx="96000" sy="96000" algn="tl" rotWithShape="0">
              <a:prstClr val="black">
                <a:alpha val="40000"/>
              </a:prstClr>
            </a:outerShdw>
          </a:effectLst>
        </p:spPr>
      </p:pic>
      <p:sp>
        <p:nvSpPr>
          <p:cNvPr id="2" name="Titel 1"/>
          <p:cNvSpPr>
            <a:spLocks noGrp="1"/>
          </p:cNvSpPr>
          <p:nvPr>
            <p:ph type="ctrTitle"/>
          </p:nvPr>
        </p:nvSpPr>
        <p:spPr>
          <a:xfrm>
            <a:off x="539552" y="807368"/>
            <a:ext cx="7452000" cy="533400"/>
          </a:xfrm>
        </p:spPr>
        <p:txBody>
          <a:bodyPr/>
          <a:lstStyle/>
          <a:p>
            <a:r>
              <a:rPr lang="nl-NL" dirty="0"/>
              <a:t>Waarom RHCLIC</a:t>
            </a:r>
          </a:p>
        </p:txBody>
      </p:sp>
      <p:sp>
        <p:nvSpPr>
          <p:cNvPr id="4" name="Tijdelijke aanduiding voor tekst 3"/>
          <p:cNvSpPr>
            <a:spLocks noGrp="1"/>
          </p:cNvSpPr>
          <p:nvPr>
            <p:ph type="body" sz="quarter" idx="10"/>
          </p:nvPr>
        </p:nvSpPr>
        <p:spPr>
          <a:xfrm>
            <a:off x="755576" y="1556792"/>
            <a:ext cx="7776864" cy="3600400"/>
          </a:xfrm>
        </p:spPr>
        <p:txBody>
          <a:bodyPr/>
          <a:lstStyle/>
          <a:p>
            <a:pPr>
              <a:buFont typeface="Arial" pitchFamily="34" charset="0"/>
              <a:buChar char="•"/>
            </a:pPr>
            <a:r>
              <a:rPr lang="nl-NL" dirty="0">
                <a:solidFill>
                  <a:schemeClr val="tx1"/>
                </a:solidFill>
              </a:rPr>
              <a:t> Kennismaking andere cultuur, </a:t>
            </a:r>
          </a:p>
          <a:p>
            <a:r>
              <a:rPr lang="nl-NL" dirty="0">
                <a:solidFill>
                  <a:schemeClr val="tx1"/>
                </a:solidFill>
              </a:rPr>
              <a:t>taal, gezondheidszorgsysteem</a:t>
            </a:r>
          </a:p>
          <a:p>
            <a:pPr>
              <a:buFont typeface="Arial" pitchFamily="34" charset="0"/>
              <a:buChar char="•"/>
            </a:pPr>
            <a:endParaRPr lang="nl-NL" dirty="0">
              <a:solidFill>
                <a:schemeClr val="tx1"/>
              </a:solidFill>
            </a:endParaRPr>
          </a:p>
          <a:p>
            <a:pPr>
              <a:buFont typeface="Arial" pitchFamily="34" charset="0"/>
              <a:buChar char="•"/>
            </a:pPr>
            <a:r>
              <a:rPr lang="nl-NL" dirty="0">
                <a:solidFill>
                  <a:schemeClr val="tx1"/>
                </a:solidFill>
              </a:rPr>
              <a:t> Unieke ervaring!</a:t>
            </a:r>
          </a:p>
          <a:p>
            <a:pPr>
              <a:buFont typeface="Arial" pitchFamily="34" charset="0"/>
              <a:buChar char="•"/>
            </a:pPr>
            <a:endParaRPr lang="nl-NL" dirty="0">
              <a:solidFill>
                <a:schemeClr val="tx1"/>
              </a:solidFill>
            </a:endParaRPr>
          </a:p>
          <a:p>
            <a:pPr>
              <a:buFont typeface="Arial" pitchFamily="34" charset="0"/>
              <a:buChar char="•"/>
            </a:pPr>
            <a:r>
              <a:rPr lang="nl-NL" dirty="0">
                <a:solidFill>
                  <a:schemeClr val="tx1"/>
                </a:solidFill>
              </a:rPr>
              <a:t> Veel zelfstandigheid</a:t>
            </a:r>
          </a:p>
          <a:p>
            <a:pPr>
              <a:buFont typeface="Arial" pitchFamily="34" charset="0"/>
              <a:buChar char="•"/>
            </a:pPr>
            <a:endParaRPr lang="nl-NL" dirty="0">
              <a:solidFill>
                <a:schemeClr val="tx1"/>
              </a:solidFill>
            </a:endParaRPr>
          </a:p>
          <a:p>
            <a:pPr>
              <a:buFont typeface="Arial" pitchFamily="34" charset="0"/>
              <a:buChar char="•"/>
            </a:pPr>
            <a:r>
              <a:rPr lang="nl-NL" dirty="0">
                <a:solidFill>
                  <a:schemeClr val="tx1"/>
                </a:solidFill>
              </a:rPr>
              <a:t> Tropische ziektes en public health</a:t>
            </a:r>
          </a:p>
          <a:p>
            <a:endParaRPr lang="nl-NL" dirty="0">
              <a:solidFill>
                <a:schemeClr val="tx1"/>
              </a:solidFill>
            </a:endParaRPr>
          </a:p>
          <a:p>
            <a:pPr>
              <a:buFont typeface="Arial" pitchFamily="34" charset="0"/>
              <a:buChar char="•"/>
            </a:pPr>
            <a:r>
              <a:rPr lang="nl-NL" dirty="0">
                <a:solidFill>
                  <a:schemeClr val="tx1"/>
                </a:solidFill>
              </a:rPr>
              <a:t> Lichamelijk onderzoek heel belangrijk!</a:t>
            </a: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8050" y="817861"/>
            <a:ext cx="7452000" cy="533400"/>
          </a:xfrm>
        </p:spPr>
        <p:txBody>
          <a:bodyPr/>
          <a:lstStyle/>
          <a:p>
            <a:r>
              <a:rPr lang="nl-NL" dirty="0"/>
              <a:t>Locaties coschap</a:t>
            </a:r>
          </a:p>
        </p:txBody>
      </p:sp>
      <p:sp>
        <p:nvSpPr>
          <p:cNvPr id="4" name="Tijdelijke aanduiding voor tekst 3"/>
          <p:cNvSpPr>
            <a:spLocks noGrp="1"/>
          </p:cNvSpPr>
          <p:nvPr>
            <p:ph type="body" sz="quarter" idx="10"/>
          </p:nvPr>
        </p:nvSpPr>
        <p:spPr>
          <a:xfrm>
            <a:off x="827584" y="1556792"/>
            <a:ext cx="7560840" cy="3528392"/>
          </a:xfrm>
        </p:spPr>
        <p:txBody>
          <a:bodyPr/>
          <a:lstStyle/>
          <a:p>
            <a:endParaRPr lang="nl-NL" dirty="0"/>
          </a:p>
        </p:txBody>
      </p:sp>
      <p:pic>
        <p:nvPicPr>
          <p:cNvPr id="1026" name="Picture 2" descr="http://www.big5safaritanzania.com/media/12247/kaart_tanzania.jpg"/>
          <p:cNvPicPr>
            <a:picLocks noChangeAspect="1" noChangeArrowheads="1"/>
          </p:cNvPicPr>
          <p:nvPr/>
        </p:nvPicPr>
        <p:blipFill>
          <a:blip r:embed="rId2" cstate="print"/>
          <a:srcRect/>
          <a:stretch>
            <a:fillRect/>
          </a:stretch>
        </p:blipFill>
        <p:spPr bwMode="auto">
          <a:xfrm>
            <a:off x="620769" y="1500127"/>
            <a:ext cx="2813748" cy="2488041"/>
          </a:xfrm>
          <a:prstGeom prst="rect">
            <a:avLst/>
          </a:prstGeom>
          <a:noFill/>
        </p:spPr>
      </p:pic>
      <p:pic>
        <p:nvPicPr>
          <p:cNvPr id="1028" name="Picture 4" descr="http://www.unep.org/greeneconomy/portals/88/images/Advisory%20services/Ghana/ghana_map.jpg"/>
          <p:cNvPicPr>
            <a:picLocks noChangeAspect="1" noChangeArrowheads="1"/>
          </p:cNvPicPr>
          <p:nvPr/>
        </p:nvPicPr>
        <p:blipFill>
          <a:blip r:embed="rId3" cstate="print"/>
          <a:srcRect/>
          <a:stretch>
            <a:fillRect/>
          </a:stretch>
        </p:blipFill>
        <p:spPr bwMode="auto">
          <a:xfrm>
            <a:off x="3716065" y="3294676"/>
            <a:ext cx="2349541" cy="2488041"/>
          </a:xfrm>
          <a:prstGeom prst="rect">
            <a:avLst/>
          </a:prstGeom>
          <a:noFill/>
        </p:spPr>
      </p:pic>
      <p:pic>
        <p:nvPicPr>
          <p:cNvPr id="1030" name="Picture 6" descr="http://www.vanverre.nl/files/8/6/3/9/4/indonesie-voorwebsite.jpg?height=298&amp;width=635"/>
          <p:cNvPicPr>
            <a:picLocks noChangeAspect="1" noChangeArrowheads="1"/>
          </p:cNvPicPr>
          <p:nvPr/>
        </p:nvPicPr>
        <p:blipFill>
          <a:blip r:embed="rId4" cstate="print"/>
          <a:srcRect/>
          <a:stretch>
            <a:fillRect/>
          </a:stretch>
        </p:blipFill>
        <p:spPr bwMode="auto">
          <a:xfrm>
            <a:off x="4368164" y="1196752"/>
            <a:ext cx="4032448" cy="1892393"/>
          </a:xfrm>
          <a:prstGeom prst="rect">
            <a:avLst/>
          </a:prstGeom>
          <a:noFill/>
        </p:spPr>
      </p:pic>
      <p:pic>
        <p:nvPicPr>
          <p:cNvPr id="1032" name="Picture 8" descr="http://wwwnc.cdc.gov/travel/images/map-nicaragua.png"/>
          <p:cNvPicPr>
            <a:picLocks noChangeAspect="1" noChangeArrowheads="1"/>
          </p:cNvPicPr>
          <p:nvPr/>
        </p:nvPicPr>
        <p:blipFill>
          <a:blip r:embed="rId5" cstate="print"/>
          <a:srcRect/>
          <a:stretch>
            <a:fillRect/>
          </a:stretch>
        </p:blipFill>
        <p:spPr bwMode="auto">
          <a:xfrm>
            <a:off x="1353785" y="4193699"/>
            <a:ext cx="1513670" cy="1513671"/>
          </a:xfrm>
          <a:prstGeom prst="rect">
            <a:avLst/>
          </a:prstGeom>
          <a:noFill/>
        </p:spPr>
      </p:pic>
      <p:pic>
        <p:nvPicPr>
          <p:cNvPr id="1036" name="Picture 12" descr="http://thumbs.dreamstime.com/x/de-kaart-van-de-suriname-8997361.jpg"/>
          <p:cNvPicPr>
            <a:picLocks noChangeAspect="1" noChangeArrowheads="1"/>
          </p:cNvPicPr>
          <p:nvPr/>
        </p:nvPicPr>
        <p:blipFill>
          <a:blip r:embed="rId6" cstate="print"/>
          <a:srcRect/>
          <a:stretch>
            <a:fillRect/>
          </a:stretch>
        </p:blipFill>
        <p:spPr bwMode="auto">
          <a:xfrm>
            <a:off x="6314281" y="3290472"/>
            <a:ext cx="2074143" cy="23707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err="1"/>
              <a:t>Biharamulo</a:t>
            </a:r>
            <a:r>
              <a:rPr lang="nl-NL" dirty="0"/>
              <a:t> (Tanzania)</a:t>
            </a:r>
          </a:p>
        </p:txBody>
      </p:sp>
      <p:sp>
        <p:nvSpPr>
          <p:cNvPr id="4" name="Tijdelijke aanduiding voor tekst 3"/>
          <p:cNvSpPr>
            <a:spLocks noGrp="1"/>
          </p:cNvSpPr>
          <p:nvPr>
            <p:ph type="body" sz="quarter" idx="10"/>
          </p:nvPr>
        </p:nvSpPr>
        <p:spPr>
          <a:xfrm>
            <a:off x="755576" y="1556792"/>
            <a:ext cx="7776864" cy="3600400"/>
          </a:xfrm>
        </p:spPr>
        <p:txBody>
          <a:bodyPr/>
          <a:lstStyle/>
          <a:p>
            <a:pPr marL="342900" indent="-342900">
              <a:buFont typeface="Arial" panose="020B0604020202020204" pitchFamily="34" charset="0"/>
              <a:buChar char="•"/>
            </a:pPr>
            <a:r>
              <a:rPr lang="nl-NL" dirty="0">
                <a:solidFill>
                  <a:schemeClr val="tx1"/>
                </a:solidFill>
              </a:rPr>
              <a:t>Klein districtsziekenhuis</a:t>
            </a:r>
          </a:p>
          <a:p>
            <a:pPr marL="342900" indent="-342900">
              <a:buFont typeface="Arial" panose="020B0604020202020204" pitchFamily="34" charset="0"/>
              <a:buChar char="•"/>
            </a:pPr>
            <a:r>
              <a:rPr lang="nl-NL" dirty="0">
                <a:solidFill>
                  <a:schemeClr val="tx1"/>
                </a:solidFill>
              </a:rPr>
              <a:t>Gemiddeld 100 patiënten</a:t>
            </a:r>
          </a:p>
          <a:p>
            <a:pPr marL="342900" indent="-342900">
              <a:buFont typeface="Arial" panose="020B0604020202020204" pitchFamily="34" charset="0"/>
              <a:buChar char="•"/>
            </a:pPr>
            <a:r>
              <a:rPr lang="nl-NL" dirty="0">
                <a:solidFill>
                  <a:schemeClr val="tx1"/>
                </a:solidFill>
              </a:rPr>
              <a:t>2 </a:t>
            </a:r>
            <a:r>
              <a:rPr lang="nl-NL" dirty="0" err="1">
                <a:solidFill>
                  <a:schemeClr val="tx1"/>
                </a:solidFill>
              </a:rPr>
              <a:t>MO’s</a:t>
            </a:r>
            <a:r>
              <a:rPr lang="nl-NL" dirty="0">
                <a:solidFill>
                  <a:schemeClr val="tx1"/>
                </a:solidFill>
              </a:rPr>
              <a:t>, 6 </a:t>
            </a:r>
            <a:r>
              <a:rPr lang="nl-NL" dirty="0" err="1">
                <a:solidFill>
                  <a:schemeClr val="tx1"/>
                </a:solidFill>
              </a:rPr>
              <a:t>AMO’s</a:t>
            </a:r>
            <a:r>
              <a:rPr lang="nl-NL" dirty="0">
                <a:solidFill>
                  <a:schemeClr val="tx1"/>
                </a:solidFill>
              </a:rPr>
              <a:t>, veel </a:t>
            </a:r>
            <a:r>
              <a:rPr lang="nl-NL" dirty="0" err="1">
                <a:solidFill>
                  <a:schemeClr val="tx1"/>
                </a:solidFill>
              </a:rPr>
              <a:t>CO’s</a:t>
            </a:r>
            <a:endParaRPr lang="nl-NL" dirty="0">
              <a:solidFill>
                <a:schemeClr val="tx1"/>
              </a:solidFill>
            </a:endParaRPr>
          </a:p>
          <a:p>
            <a:pPr marL="342900" indent="-342900">
              <a:buFont typeface="Arial" panose="020B0604020202020204" pitchFamily="34" charset="0"/>
              <a:buChar char="•"/>
            </a:pPr>
            <a:r>
              <a:rPr lang="en-US" dirty="0">
                <a:solidFill>
                  <a:schemeClr val="tx1"/>
                </a:solidFill>
              </a:rPr>
              <a:t>4 </a:t>
            </a:r>
            <a:r>
              <a:rPr lang="en-US" dirty="0" err="1">
                <a:solidFill>
                  <a:schemeClr val="tx1"/>
                </a:solidFill>
              </a:rPr>
              <a:t>verpleegafdelingen</a:t>
            </a:r>
            <a:r>
              <a:rPr lang="en-US" dirty="0">
                <a:solidFill>
                  <a:schemeClr val="tx1"/>
                </a:solidFill>
              </a:rPr>
              <a:t>: </a:t>
            </a:r>
          </a:p>
          <a:p>
            <a:pPr marL="990600" lvl="1" indent="-342900"/>
            <a:r>
              <a:rPr lang="en-US" dirty="0">
                <a:solidFill>
                  <a:schemeClr val="tx1"/>
                </a:solidFill>
              </a:rPr>
              <a:t>Maternity &amp; </a:t>
            </a:r>
            <a:r>
              <a:rPr lang="en-US" dirty="0" err="1">
                <a:solidFill>
                  <a:schemeClr val="tx1"/>
                </a:solidFill>
              </a:rPr>
              <a:t>Labour</a:t>
            </a:r>
            <a:endParaRPr lang="en-US" dirty="0">
              <a:solidFill>
                <a:schemeClr val="tx1"/>
              </a:solidFill>
            </a:endParaRPr>
          </a:p>
          <a:p>
            <a:pPr marL="990600" lvl="1" indent="-342900"/>
            <a:r>
              <a:rPr lang="en-US" dirty="0" err="1">
                <a:solidFill>
                  <a:schemeClr val="tx1"/>
                </a:solidFill>
              </a:rPr>
              <a:t>Paediatrics</a:t>
            </a:r>
            <a:endParaRPr lang="en-US" dirty="0">
              <a:solidFill>
                <a:schemeClr val="tx1"/>
              </a:solidFill>
            </a:endParaRPr>
          </a:p>
          <a:p>
            <a:pPr marL="990600" lvl="1" indent="-342900"/>
            <a:r>
              <a:rPr lang="en-US" dirty="0">
                <a:solidFill>
                  <a:schemeClr val="tx1"/>
                </a:solidFill>
              </a:rPr>
              <a:t>Male</a:t>
            </a:r>
          </a:p>
          <a:p>
            <a:pPr marL="990600" lvl="1" indent="-342900"/>
            <a:r>
              <a:rPr lang="en-US" dirty="0">
                <a:solidFill>
                  <a:schemeClr val="tx1"/>
                </a:solidFill>
              </a:rPr>
              <a:t>Female/TB/leprosy/private</a:t>
            </a: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6" name="Picture 2" descr="Map of Nyaishozi">
            <a:extLst>
              <a:ext uri="{FF2B5EF4-FFF2-40B4-BE49-F238E27FC236}">
                <a16:creationId xmlns:a16="http://schemas.microsoft.com/office/drawing/2014/main" id="{E194500B-6A19-4633-9251-96261411E1D0}"/>
              </a:ext>
            </a:extLst>
          </p:cNvPr>
          <p:cNvPicPr>
            <a:picLocks noChangeAspect="1" noChangeArrowheads="1"/>
          </p:cNvPicPr>
          <p:nvPr/>
        </p:nvPicPr>
        <p:blipFill>
          <a:blip r:embed="rId2" cstate="print"/>
          <a:srcRect/>
          <a:stretch>
            <a:fillRect/>
          </a:stretch>
        </p:blipFill>
        <p:spPr bwMode="auto">
          <a:xfrm>
            <a:off x="5868144" y="965650"/>
            <a:ext cx="2016224" cy="1829152"/>
          </a:xfrm>
          <a:prstGeom prst="rect">
            <a:avLst/>
          </a:prstGeom>
          <a:noFill/>
        </p:spPr>
      </p:pic>
      <p:pic>
        <p:nvPicPr>
          <p:cNvPr id="7" name="Afbeelding 6" descr="P1020378.JPG">
            <a:extLst>
              <a:ext uri="{FF2B5EF4-FFF2-40B4-BE49-F238E27FC236}">
                <a16:creationId xmlns:a16="http://schemas.microsoft.com/office/drawing/2014/main" id="{6514CB9D-018C-4C66-992F-8CAE1C961C20}"/>
              </a:ext>
            </a:extLst>
          </p:cNvPr>
          <p:cNvPicPr>
            <a:picLocks noChangeAspect="1"/>
          </p:cNvPicPr>
          <p:nvPr/>
        </p:nvPicPr>
        <p:blipFill>
          <a:blip r:embed="rId3" cstate="print"/>
          <a:stretch>
            <a:fillRect/>
          </a:stretch>
        </p:blipFill>
        <p:spPr>
          <a:xfrm>
            <a:off x="5780535" y="3185226"/>
            <a:ext cx="2917320" cy="2187990"/>
          </a:xfrm>
          <a:prstGeom prst="rect">
            <a:avLst/>
          </a:prstGeom>
          <a:ln w="57150">
            <a:solidFill>
              <a:schemeClr val="accent3">
                <a:lumMod val="50000"/>
              </a:schemeClr>
            </a:solidFill>
          </a:ln>
        </p:spPr>
      </p:pic>
      <p:pic>
        <p:nvPicPr>
          <p:cNvPr id="8" name="Picture 2" descr="F:\Afbeeldingen\2014\Tanzania\0519-0523 Safari\Safari (180).JPG">
            <a:extLst>
              <a:ext uri="{FF2B5EF4-FFF2-40B4-BE49-F238E27FC236}">
                <a16:creationId xmlns:a16="http://schemas.microsoft.com/office/drawing/2014/main" id="{1943E1B6-05DC-4D88-9D58-61CD7C3FBBA9}"/>
              </a:ext>
            </a:extLst>
          </p:cNvPr>
          <p:cNvPicPr>
            <a:picLocks noChangeAspect="1" noChangeArrowheads="1"/>
          </p:cNvPicPr>
          <p:nvPr/>
        </p:nvPicPr>
        <p:blipFill>
          <a:blip r:embed="rId4" cstate="print"/>
          <a:srcRect/>
          <a:stretch>
            <a:fillRect/>
          </a:stretch>
        </p:blipFill>
        <p:spPr bwMode="auto">
          <a:xfrm>
            <a:off x="483531" y="4327498"/>
            <a:ext cx="2788581" cy="2091436"/>
          </a:xfrm>
          <a:prstGeom prst="rect">
            <a:avLst/>
          </a:prstGeom>
          <a:noFill/>
          <a:ln w="47625">
            <a:solidFill>
              <a:schemeClr val="accent3">
                <a:lumMod val="50000"/>
              </a:schemeClr>
            </a:solidFill>
          </a:ln>
        </p:spPr>
      </p:pic>
    </p:spTree>
    <p:extLst>
      <p:ext uri="{BB962C8B-B14F-4D97-AF65-F5344CB8AC3E}">
        <p14:creationId xmlns:p14="http://schemas.microsoft.com/office/powerpoint/2010/main" val="316820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a:t>KCMC, </a:t>
            </a:r>
            <a:r>
              <a:rPr lang="nl-NL" dirty="0" err="1"/>
              <a:t>Moshi</a:t>
            </a:r>
            <a:r>
              <a:rPr lang="nl-NL" dirty="0"/>
              <a:t> (Tanzania)</a:t>
            </a:r>
          </a:p>
        </p:txBody>
      </p:sp>
      <p:sp>
        <p:nvSpPr>
          <p:cNvPr id="4" name="Tijdelijke aanduiding voor tekst 3"/>
          <p:cNvSpPr>
            <a:spLocks noGrp="1"/>
          </p:cNvSpPr>
          <p:nvPr>
            <p:ph type="body" sz="quarter" idx="10"/>
          </p:nvPr>
        </p:nvSpPr>
        <p:spPr>
          <a:xfrm>
            <a:off x="755576" y="1556792"/>
            <a:ext cx="7776864" cy="3600400"/>
          </a:xfrm>
        </p:spPr>
        <p:txBody>
          <a:bodyPr/>
          <a:lstStyle/>
          <a:p>
            <a:r>
              <a:rPr lang="nl-NL" dirty="0"/>
              <a:t>Maand 1: academisch ziekenhuis met 500 bedden</a:t>
            </a:r>
          </a:p>
          <a:p>
            <a:r>
              <a:rPr lang="nl-NL" dirty="0"/>
              <a:t>Maand 2+3: districtsziekenhuis met 250 bedden</a:t>
            </a: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9" name="Picture 2" descr="https://b5bbc0b5-a-62cb3a1a-s-sites.googlegroups.com/site/stichtingtropico/stagelocaties/tanzania/kcmc-huruma/Huruma%20hospital.jpg?attachauth=ANoY7cotlJ8HgMhJmoENwWaryvubIfOqWbaSNpShR8k77k9PQ21roGAvN_smAw4Es7KOoky-rph4Q6Z4u_ldGB4ASJMZQjH6JpD9zIVNKAsE4mZ5T7X3arY2J0QtYWZ5XQrPnHbFLlJoHGDWnwPEreU2OwnHCsnk7Zrb_fSMIGUVCbrbYe0WbhkiatFdqyxZ-Lrqmq8BxKQKl6PAAIa91ffrhJBC3ofvydQ_PYycM5Gkr2PSkD5ABZdRk03KJhpEeag9rnRn8PDNyM98dl29akK33LNpi84B2g%3D%3D&amp;attredirects=0">
            <a:extLst>
              <a:ext uri="{FF2B5EF4-FFF2-40B4-BE49-F238E27FC236}">
                <a16:creationId xmlns:a16="http://schemas.microsoft.com/office/drawing/2014/main" id="{5A36E747-B1E2-4FB7-9048-D9D68A5C5B79}"/>
              </a:ext>
            </a:extLst>
          </p:cNvPr>
          <p:cNvPicPr>
            <a:picLocks noChangeAspect="1" noChangeArrowheads="1"/>
          </p:cNvPicPr>
          <p:nvPr/>
        </p:nvPicPr>
        <p:blipFill>
          <a:blip r:embed="rId2" cstate="print"/>
          <a:srcRect/>
          <a:stretch>
            <a:fillRect/>
          </a:stretch>
        </p:blipFill>
        <p:spPr bwMode="auto">
          <a:xfrm>
            <a:off x="6054276" y="1206470"/>
            <a:ext cx="2369295" cy="1491102"/>
          </a:xfrm>
          <a:prstGeom prst="rect">
            <a:avLst/>
          </a:prstGeom>
          <a:noFill/>
        </p:spPr>
      </p:pic>
      <p:pic>
        <p:nvPicPr>
          <p:cNvPr id="10" name="Picture 4" descr="https://b5bbc0b5-a-62cb3a1a-s-sites.googlegroups.com/site/stichtingtropico/stagelocaties/tanzania/kcmc-huruma/Moshi%20Tanzania.jpg?attachauth=ANoY7cqcGIL3PXBCRfgUEFgcKcT1wZN5IWr9bDnRqnfdSuKpDCcvkcim75yus9E5R5YLiAynBT5mD48SETNJuMGO-hCSTVatKuHKRm_E-VMVIa9KCXvXvW8rguSJm5wzDBkFTWEMdnrJV0cDrNd2zZtDFxRY_w6wyM_HuyCHK2r9Yd0WYL7X--EBi48uEsiA5_3gJS-aLuy_CzP3hRjMtGqit1VhoBGtiZ0KTy2h-I4dnbbHClc1OMRZB9laZIo5rsa3BTXsHYl2xXgAAXXUsWNQ-O9_0XXdJQ%3D%3D&amp;attredirects=0">
            <a:extLst>
              <a:ext uri="{FF2B5EF4-FFF2-40B4-BE49-F238E27FC236}">
                <a16:creationId xmlns:a16="http://schemas.microsoft.com/office/drawing/2014/main" id="{F4E74D9A-2B34-427F-8AC6-52B5E24C4A3A}"/>
              </a:ext>
            </a:extLst>
          </p:cNvPr>
          <p:cNvPicPr>
            <a:picLocks noChangeAspect="1" noChangeArrowheads="1"/>
          </p:cNvPicPr>
          <p:nvPr/>
        </p:nvPicPr>
        <p:blipFill>
          <a:blip r:embed="rId3" cstate="print"/>
          <a:srcRect/>
          <a:stretch>
            <a:fillRect/>
          </a:stretch>
        </p:blipFill>
        <p:spPr bwMode="auto">
          <a:xfrm>
            <a:off x="5220072" y="3093723"/>
            <a:ext cx="2665457" cy="1773742"/>
          </a:xfrm>
          <a:prstGeom prst="rect">
            <a:avLst/>
          </a:prstGeom>
          <a:noFill/>
        </p:spPr>
      </p:pic>
      <p:pic>
        <p:nvPicPr>
          <p:cNvPr id="11" name="Picture 6" descr="http://static.wixstatic.com/media/bfd3a9_23ded6dd69e484375dac7c0a619b07e5.jpg_srz_980_623_85_22_0.50_1.20_0.00_jpg_srz">
            <a:extLst>
              <a:ext uri="{FF2B5EF4-FFF2-40B4-BE49-F238E27FC236}">
                <a16:creationId xmlns:a16="http://schemas.microsoft.com/office/drawing/2014/main" id="{EF342D1F-6AC5-48EC-A85B-FB2B8FA05FF4}"/>
              </a:ext>
            </a:extLst>
          </p:cNvPr>
          <p:cNvPicPr>
            <a:picLocks noChangeAspect="1" noChangeArrowheads="1"/>
          </p:cNvPicPr>
          <p:nvPr/>
        </p:nvPicPr>
        <p:blipFill>
          <a:blip r:embed="rId4" cstate="print"/>
          <a:srcRect/>
          <a:stretch>
            <a:fillRect/>
          </a:stretch>
        </p:blipFill>
        <p:spPr bwMode="auto">
          <a:xfrm>
            <a:off x="873257" y="2492896"/>
            <a:ext cx="3672408" cy="2450186"/>
          </a:xfrm>
          <a:prstGeom prst="rect">
            <a:avLst/>
          </a:prstGeom>
          <a:noFill/>
        </p:spPr>
      </p:pic>
    </p:spTree>
    <p:extLst>
      <p:ext uri="{BB962C8B-B14F-4D97-AF65-F5344CB8AC3E}">
        <p14:creationId xmlns:p14="http://schemas.microsoft.com/office/powerpoint/2010/main" val="3662756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err="1"/>
              <a:t>Rubya</a:t>
            </a:r>
            <a:r>
              <a:rPr lang="nl-NL" dirty="0"/>
              <a:t>, (Tanzania)</a:t>
            </a:r>
          </a:p>
        </p:txBody>
      </p:sp>
      <p:sp>
        <p:nvSpPr>
          <p:cNvPr id="4" name="Tijdelijke aanduiding voor tekst 3"/>
          <p:cNvSpPr>
            <a:spLocks noGrp="1"/>
          </p:cNvSpPr>
          <p:nvPr>
            <p:ph type="body" sz="quarter" idx="10"/>
          </p:nvPr>
        </p:nvSpPr>
        <p:spPr>
          <a:xfrm>
            <a:off x="755576" y="1556792"/>
            <a:ext cx="7776864" cy="3600400"/>
          </a:xfrm>
        </p:spPr>
        <p:txBody>
          <a:bodyPr/>
          <a:lstStyle/>
          <a:p>
            <a:pPr marL="342900" indent="-342900">
              <a:buFont typeface="Arial" panose="020B0604020202020204" pitchFamily="34" charset="0"/>
              <a:buChar char="•"/>
            </a:pPr>
            <a:r>
              <a:rPr lang="nl-NL" dirty="0">
                <a:solidFill>
                  <a:schemeClr val="tx1"/>
                </a:solidFill>
              </a:rPr>
              <a:t>Afgelegen klein dorpje</a:t>
            </a:r>
          </a:p>
          <a:p>
            <a:pPr marL="342900" indent="-342900">
              <a:buFont typeface="Arial" panose="020B0604020202020204" pitchFamily="34" charset="0"/>
              <a:buChar char="•"/>
            </a:pPr>
            <a:r>
              <a:rPr lang="nl-NL" dirty="0">
                <a:solidFill>
                  <a:schemeClr val="tx1"/>
                </a:solidFill>
              </a:rPr>
              <a:t>Ongeveer 200 bedden verdeeld over vier afdelingen: </a:t>
            </a:r>
          </a:p>
          <a:p>
            <a:pPr marL="990600" lvl="1" indent="-342900"/>
            <a:r>
              <a:rPr lang="nl-NL" dirty="0" err="1"/>
              <a:t>maternity</a:t>
            </a:r>
            <a:r>
              <a:rPr lang="nl-NL" dirty="0"/>
              <a:t> </a:t>
            </a:r>
            <a:r>
              <a:rPr lang="nl-NL" dirty="0" err="1"/>
              <a:t>ward</a:t>
            </a:r>
            <a:endParaRPr lang="nl-NL" dirty="0"/>
          </a:p>
          <a:p>
            <a:pPr marL="990600" lvl="1" indent="-342900"/>
            <a:r>
              <a:rPr lang="nl-NL" dirty="0" err="1"/>
              <a:t>paediatric</a:t>
            </a:r>
            <a:r>
              <a:rPr lang="nl-NL" dirty="0"/>
              <a:t> </a:t>
            </a:r>
            <a:r>
              <a:rPr lang="nl-NL" dirty="0" err="1"/>
              <a:t>ward</a:t>
            </a:r>
            <a:endParaRPr lang="nl-NL" dirty="0"/>
          </a:p>
          <a:p>
            <a:pPr marL="990600" lvl="1" indent="-342900"/>
            <a:r>
              <a:rPr lang="nl-NL" dirty="0" err="1"/>
              <a:t>female</a:t>
            </a:r>
            <a:r>
              <a:rPr lang="nl-NL" dirty="0"/>
              <a:t> </a:t>
            </a:r>
            <a:r>
              <a:rPr lang="nl-NL" dirty="0" err="1"/>
              <a:t>ward</a:t>
            </a:r>
            <a:endParaRPr lang="nl-NL" dirty="0"/>
          </a:p>
          <a:p>
            <a:pPr marL="990600" lvl="1" indent="-342900"/>
            <a:r>
              <a:rPr lang="nl-NL" dirty="0"/>
              <a:t>male </a:t>
            </a:r>
            <a:r>
              <a:rPr lang="nl-NL" dirty="0" err="1"/>
              <a:t>ward</a:t>
            </a:r>
            <a:endParaRPr lang="nl-NL" b="1" dirty="0"/>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8" name="Picture 2">
            <a:extLst>
              <a:ext uri="{FF2B5EF4-FFF2-40B4-BE49-F238E27FC236}">
                <a16:creationId xmlns:a16="http://schemas.microsoft.com/office/drawing/2014/main" id="{6EC6B637-8F78-443F-8C00-986CD864E4B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0886" t="22885" r="21541" b="11539"/>
          <a:stretch/>
        </p:blipFill>
        <p:spPr bwMode="auto">
          <a:xfrm>
            <a:off x="6240540" y="2337706"/>
            <a:ext cx="2267744" cy="1757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Afbeelding 11">
            <a:extLst>
              <a:ext uri="{FF2B5EF4-FFF2-40B4-BE49-F238E27FC236}">
                <a16:creationId xmlns:a16="http://schemas.microsoft.com/office/drawing/2014/main" id="{41D6FBD9-ED92-4811-A477-E28E4189BA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3933056"/>
            <a:ext cx="2252112" cy="2612450"/>
          </a:xfrm>
          <a:prstGeom prst="rect">
            <a:avLst/>
          </a:prstGeom>
        </p:spPr>
      </p:pic>
      <p:pic>
        <p:nvPicPr>
          <p:cNvPr id="13" name="Afbeelding 12">
            <a:extLst>
              <a:ext uri="{FF2B5EF4-FFF2-40B4-BE49-F238E27FC236}">
                <a16:creationId xmlns:a16="http://schemas.microsoft.com/office/drawing/2014/main" id="{C79B68B0-F038-4623-965A-B9096042EE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99" y="3717032"/>
            <a:ext cx="2503617" cy="1871454"/>
          </a:xfrm>
          <a:prstGeom prst="rect">
            <a:avLst/>
          </a:prstGeom>
        </p:spPr>
      </p:pic>
    </p:spTree>
    <p:extLst>
      <p:ext uri="{BB962C8B-B14F-4D97-AF65-F5344CB8AC3E}">
        <p14:creationId xmlns:p14="http://schemas.microsoft.com/office/powerpoint/2010/main" val="21786672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39552" y="807368"/>
            <a:ext cx="7452000" cy="533400"/>
          </a:xfrm>
        </p:spPr>
        <p:txBody>
          <a:bodyPr/>
          <a:lstStyle/>
          <a:p>
            <a:r>
              <a:rPr lang="nl-NL" dirty="0" err="1"/>
              <a:t>Sengerema</a:t>
            </a:r>
            <a:r>
              <a:rPr lang="nl-NL" dirty="0"/>
              <a:t> (Tanzania)</a:t>
            </a:r>
          </a:p>
        </p:txBody>
      </p:sp>
      <p:sp>
        <p:nvSpPr>
          <p:cNvPr id="4" name="Tijdelijke aanduiding voor tekst 3"/>
          <p:cNvSpPr>
            <a:spLocks noGrp="1"/>
          </p:cNvSpPr>
          <p:nvPr>
            <p:ph type="body" sz="quarter" idx="10"/>
          </p:nvPr>
        </p:nvSpPr>
        <p:spPr>
          <a:xfrm>
            <a:off x="755576" y="1556792"/>
            <a:ext cx="7776864" cy="3600400"/>
          </a:xfrm>
        </p:spPr>
        <p:txBody>
          <a:bodyPr/>
          <a:lstStyle/>
          <a:p>
            <a:pPr marL="342900" indent="-342900">
              <a:buFont typeface="Arial" panose="020B0604020202020204" pitchFamily="34" charset="0"/>
              <a:buChar char="•"/>
            </a:pPr>
            <a:r>
              <a:rPr lang="nl-NL" dirty="0">
                <a:solidFill>
                  <a:schemeClr val="tx1"/>
                </a:solidFill>
              </a:rPr>
              <a:t>Groot ziekenhuis met 300 bedden</a:t>
            </a:r>
          </a:p>
          <a:p>
            <a:pPr marL="342900" indent="-342900">
              <a:buFont typeface="Arial" panose="020B0604020202020204" pitchFamily="34" charset="0"/>
              <a:buChar char="•"/>
            </a:pPr>
            <a:r>
              <a:rPr lang="nl-NL" dirty="0">
                <a:solidFill>
                  <a:schemeClr val="tx1"/>
                </a:solidFill>
              </a:rPr>
              <a:t>7 afdelingen: Interne (man/vrouw), chirurgie (man/vrouw), kinderen, </a:t>
            </a:r>
            <a:r>
              <a:rPr lang="nl-NL" dirty="0" err="1">
                <a:solidFill>
                  <a:schemeClr val="tx1"/>
                </a:solidFill>
              </a:rPr>
              <a:t>maternity</a:t>
            </a:r>
            <a:r>
              <a:rPr lang="nl-NL" dirty="0">
                <a:solidFill>
                  <a:schemeClr val="tx1"/>
                </a:solidFill>
              </a:rPr>
              <a:t>, verloskamers.</a:t>
            </a:r>
          </a:p>
          <a:p>
            <a:endParaRPr lang="nl-NL" dirty="0">
              <a:solidFill>
                <a:schemeClr val="tx1"/>
              </a:solidFill>
            </a:endParaRPr>
          </a:p>
        </p:txBody>
      </p:sp>
      <p:sp>
        <p:nvSpPr>
          <p:cNvPr id="3" name="Rechthoek 2"/>
          <p:cNvSpPr/>
          <p:nvPr/>
        </p:nvSpPr>
        <p:spPr>
          <a:xfrm>
            <a:off x="10766482" y="228084"/>
            <a:ext cx="1856021" cy="369332"/>
          </a:xfrm>
          <a:prstGeom prst="rect">
            <a:avLst/>
          </a:prstGeom>
        </p:spPr>
        <p:txBody>
          <a:bodyPr wrap="none">
            <a:spAutoFit/>
          </a:bodyPr>
          <a:lstStyle/>
          <a:p>
            <a:r>
              <a:rPr lang="nl-NL" dirty="0" err="1"/>
              <a:t>Tropico</a:t>
            </a:r>
            <a:r>
              <a:rPr lang="nl-NL" dirty="0"/>
              <a:t> </a:t>
            </a:r>
            <a:r>
              <a:rPr lang="nl-NL" dirty="0" err="1"/>
              <a:t>Nijmege</a:t>
            </a:r>
            <a:endParaRPr lang="nl-NL" dirty="0"/>
          </a:p>
        </p:txBody>
      </p:sp>
      <p:pic>
        <p:nvPicPr>
          <p:cNvPr id="9" name="Picture 2">
            <a:extLst>
              <a:ext uri="{FF2B5EF4-FFF2-40B4-BE49-F238E27FC236}">
                <a16:creationId xmlns:a16="http://schemas.microsoft.com/office/drawing/2014/main" id="{35CA7982-559B-4F2F-8461-663E05F14239}"/>
              </a:ext>
            </a:extLst>
          </p:cNvPr>
          <p:cNvPicPr>
            <a:picLocks noChangeAspect="1" noChangeArrowheads="1"/>
          </p:cNvPicPr>
          <p:nvPr/>
        </p:nvPicPr>
        <p:blipFill>
          <a:blip r:embed="rId2" cstate="print"/>
          <a:srcRect l="9055" r="11214"/>
          <a:stretch>
            <a:fillRect/>
          </a:stretch>
        </p:blipFill>
        <p:spPr bwMode="auto">
          <a:xfrm>
            <a:off x="4644008" y="2636912"/>
            <a:ext cx="3464810" cy="2299906"/>
          </a:xfrm>
          <a:prstGeom prst="rect">
            <a:avLst/>
          </a:prstGeom>
          <a:noFill/>
          <a:ln w="9525">
            <a:noFill/>
            <a:miter lim="800000"/>
            <a:headEnd/>
            <a:tailEnd/>
          </a:ln>
        </p:spPr>
      </p:pic>
    </p:spTree>
    <p:extLst>
      <p:ext uri="{BB962C8B-B14F-4D97-AF65-F5344CB8AC3E}">
        <p14:creationId xmlns:p14="http://schemas.microsoft.com/office/powerpoint/2010/main" val="2614233483"/>
      </p:ext>
    </p:extLst>
  </p:cSld>
  <p:clrMapOvr>
    <a:masterClrMapping/>
  </p:clrMapOvr>
</p:sld>
</file>

<file path=ppt/theme/theme1.xml><?xml version="1.0" encoding="utf-8"?>
<a:theme xmlns:a="http://schemas.openxmlformats.org/drawingml/2006/main" name="Amalia Kinderziekenhuis">
  <a:themeElements>
    <a:clrScheme name="Radboudumc Corporate">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malia Kinderziekenhuis" id="{9A9328BA-3969-40DE-8A59-DD6719931033}" vid="{3CFA6FA6-F1A9-4E0B-8816-C9CAD7D8EF60}"/>
    </a:ext>
  </a:extLst>
</a:theme>
</file>

<file path=ppt/theme/theme2.xml><?xml version="1.0" encoding="utf-8"?>
<a:theme xmlns:a="http://schemas.openxmlformats.org/drawingml/2006/main" name="1_Amalia Kinderziekenhuis">
  <a:themeElements>
    <a:clrScheme name="Radboudumc Corporate">
      <a:dk1>
        <a:srgbClr val="000000"/>
      </a:dk1>
      <a:lt1>
        <a:sysClr val="window" lastClr="FFFFFF"/>
      </a:lt1>
      <a:dk2>
        <a:srgbClr val="00AFDC"/>
      </a:dk2>
      <a:lt2>
        <a:srgbClr val="FFFFFF"/>
      </a:lt2>
      <a:accent1>
        <a:srgbClr val="006991"/>
      </a:accent1>
      <a:accent2>
        <a:srgbClr val="7FB4C8"/>
      </a:accent2>
      <a:accent3>
        <a:srgbClr val="00AFDC"/>
      </a:accent3>
      <a:accent4>
        <a:srgbClr val="7FD7ED"/>
      </a:accent4>
      <a:accent5>
        <a:srgbClr val="CCCCCC"/>
      </a:accent5>
      <a:accent6>
        <a:srgbClr val="E6E6E6"/>
      </a:accent6>
      <a:hlink>
        <a:srgbClr val="000000"/>
      </a:hlink>
      <a:folHlink>
        <a:srgbClr val="00AFDC"/>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malia Kinderziekenhuis" id="{9A9328BA-3969-40DE-8A59-DD6719931033}" vid="{3CFA6FA6-F1A9-4E0B-8816-C9CAD7D8EF60}"/>
    </a:ext>
  </a:ext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TotalTime>
  <Words>931</Words>
  <Application>Microsoft Office PowerPoint</Application>
  <PresentationFormat>Diavoorstelling (4:3)</PresentationFormat>
  <Paragraphs>137</Paragraphs>
  <Slides>23</Slides>
  <Notes>5</Notes>
  <HiddenSlides>0</HiddenSlides>
  <MMClips>0</MMClips>
  <ScaleCrop>false</ScaleCrop>
  <HeadingPairs>
    <vt:vector size="6" baseType="variant">
      <vt:variant>
        <vt:lpstr>Gebruikte lettertypen</vt:lpstr>
      </vt:variant>
      <vt:variant>
        <vt:i4>2</vt:i4>
      </vt:variant>
      <vt:variant>
        <vt:lpstr>Thema</vt:lpstr>
      </vt:variant>
      <vt:variant>
        <vt:i4>2</vt:i4>
      </vt:variant>
      <vt:variant>
        <vt:lpstr>Diatitels</vt:lpstr>
      </vt:variant>
      <vt:variant>
        <vt:i4>23</vt:i4>
      </vt:variant>
    </vt:vector>
  </HeadingPairs>
  <TitlesOfParts>
    <vt:vector size="27" baseType="lpstr">
      <vt:lpstr>Arial</vt:lpstr>
      <vt:lpstr>Calibri</vt:lpstr>
      <vt:lpstr>Amalia Kinderziekenhuis</vt:lpstr>
      <vt:lpstr>1_Amalia Kinderziekenhuis</vt:lpstr>
      <vt:lpstr>PowerPoint-presentatie</vt:lpstr>
      <vt:lpstr>Inhoud</vt:lpstr>
      <vt:lpstr>Nijmegen Institute of International Health (NIIH)</vt:lpstr>
      <vt:lpstr>Waarom RHCLIC</vt:lpstr>
      <vt:lpstr>Locaties coschap</vt:lpstr>
      <vt:lpstr>Biharamulo (Tanzania)</vt:lpstr>
      <vt:lpstr>KCMC, Moshi (Tanzania)</vt:lpstr>
      <vt:lpstr>Rubya, (Tanzania)</vt:lpstr>
      <vt:lpstr>Sengerema (Tanzania)</vt:lpstr>
      <vt:lpstr>Sumve (Tanzania)</vt:lpstr>
      <vt:lpstr>Techiman (Ghana)</vt:lpstr>
      <vt:lpstr>Berekum (Ghana)</vt:lpstr>
      <vt:lpstr>Semarang (Indonesië)</vt:lpstr>
      <vt:lpstr>Kupang, West Timor (Indonesië)</vt:lpstr>
      <vt:lpstr>Paramaribo (Suriname)</vt:lpstr>
      <vt:lpstr>Leon (Nicaragua)</vt:lpstr>
      <vt:lpstr>Leon (Nicaragua)</vt:lpstr>
      <vt:lpstr>Paraguay (opgeschort tot 2023)</vt:lpstr>
      <vt:lpstr>Tropico</vt:lpstr>
      <vt:lpstr>Tropico avonden</vt:lpstr>
      <vt:lpstr>Tropico co-schap in curriculum</vt:lpstr>
      <vt:lpstr>Loting en vervolg</vt:lpstr>
      <vt:lpstr>Contact en informatie</vt:lpstr>
    </vt:vector>
  </TitlesOfParts>
  <Company>UMC St Radboud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DTSM installatie account</dc:creator>
  <cp:lastModifiedBy>Verstegen, Jori</cp:lastModifiedBy>
  <cp:revision>56</cp:revision>
  <dcterms:created xsi:type="dcterms:W3CDTF">2014-01-09T15:15:18Z</dcterms:created>
  <dcterms:modified xsi:type="dcterms:W3CDTF">2021-06-25T14:49:36Z</dcterms:modified>
</cp:coreProperties>
</file>