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0AC5F-ED82-47C8-A415-9A9DCD946A79}" type="datetimeFigureOut">
              <a:rPr lang="nl-NL" smtClean="0"/>
              <a:t>14-1-2020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157E9-0F2C-4AC6-A39D-016E6755F67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Boeddhistische wortels van </a:t>
            </a:r>
            <a:r>
              <a:rPr lang="nl-NL" dirty="0" err="1"/>
              <a:t>mindfulness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452000" cy="533400"/>
          </a:xfrm>
        </p:spPr>
        <p:txBody>
          <a:bodyPr/>
          <a:lstStyle/>
          <a:p>
            <a:pPr algn="ctr"/>
            <a:r>
              <a:rPr lang="nl-NL" dirty="0"/>
              <a:t>Vijf terugkombijeenkomsten in 2020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83568" y="4077321"/>
            <a:ext cx="7776864" cy="916423"/>
          </a:xfrm>
        </p:spPr>
        <p:txBody>
          <a:bodyPr/>
          <a:lstStyle/>
          <a:p>
            <a:pPr algn="ctr"/>
            <a:r>
              <a:rPr lang="nl-NL" sz="3000" dirty="0"/>
              <a:t>Thema: “De 7 factoren van ontwaken”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611188" y="1773238"/>
            <a:ext cx="8010525" cy="4124325"/>
          </a:xfrm>
        </p:spPr>
        <p:txBody>
          <a:bodyPr/>
          <a:lstStyle/>
          <a:p>
            <a:r>
              <a:rPr lang="nl-NL" dirty="0"/>
              <a:t>Er is lijden</a:t>
            </a:r>
          </a:p>
          <a:p>
            <a:endParaRPr lang="nl-NL" dirty="0"/>
          </a:p>
          <a:p>
            <a:r>
              <a:rPr lang="nl-NL" dirty="0"/>
              <a:t>Er is een oorzaak voor het lijden </a:t>
            </a:r>
          </a:p>
          <a:p>
            <a:pPr lvl="1"/>
            <a:endParaRPr lang="nl-NL" dirty="0"/>
          </a:p>
          <a:p>
            <a:r>
              <a:rPr lang="nl-NL" dirty="0"/>
              <a:t>De waarheid van de beëindiging van het lijden</a:t>
            </a:r>
          </a:p>
          <a:p>
            <a:endParaRPr lang="nl-NL" dirty="0"/>
          </a:p>
          <a:p>
            <a:r>
              <a:rPr lang="nl-NL" dirty="0"/>
              <a:t>Er is een pad dat leidt tot opheffing van het lijden </a:t>
            </a:r>
          </a:p>
          <a:p>
            <a:endParaRPr lang="nl-NL" dirty="0"/>
          </a:p>
          <a:p>
            <a:pPr lvl="8"/>
            <a:r>
              <a:rPr lang="nl-NL" dirty="0"/>
              <a:t>Frits Koster – Bevrijdend inzicht, 2012 </a:t>
            </a:r>
          </a:p>
        </p:txBody>
      </p:sp>
      <p:sp>
        <p:nvSpPr>
          <p:cNvPr id="14339" name="Titel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099425" cy="533400"/>
          </a:xfrm>
        </p:spPr>
        <p:txBody>
          <a:bodyPr/>
          <a:lstStyle/>
          <a:p>
            <a:r>
              <a:rPr lang="en-US" sz="3200" dirty="0" err="1"/>
              <a:t>Vier</a:t>
            </a:r>
            <a:r>
              <a:rPr lang="en-US" sz="3200" dirty="0"/>
              <a:t> </a:t>
            </a:r>
            <a:r>
              <a:rPr lang="en-US" sz="3200" dirty="0" err="1"/>
              <a:t>edele</a:t>
            </a:r>
            <a:r>
              <a:rPr lang="en-US" sz="3200" dirty="0"/>
              <a:t> </a:t>
            </a:r>
            <a:r>
              <a:rPr lang="en-US" sz="3200" dirty="0" err="1"/>
              <a:t>waarheden</a:t>
            </a:r>
            <a:r>
              <a:rPr lang="en-US" sz="3200" dirty="0"/>
              <a:t> </a:t>
            </a:r>
            <a:endParaRPr lang="nl-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611188" y="1773238"/>
            <a:ext cx="8010525" cy="4124325"/>
          </a:xfrm>
        </p:spPr>
        <p:txBody>
          <a:bodyPr/>
          <a:lstStyle/>
          <a:p>
            <a:r>
              <a:rPr lang="nl-NL" dirty="0"/>
              <a:t>Het juiste begrip</a:t>
            </a:r>
          </a:p>
          <a:p>
            <a:r>
              <a:rPr lang="nl-NL" dirty="0"/>
              <a:t>Het juiste denken</a:t>
            </a:r>
          </a:p>
          <a:p>
            <a:endParaRPr lang="nl-NL" dirty="0"/>
          </a:p>
          <a:p>
            <a:r>
              <a:rPr lang="nl-NL" dirty="0"/>
              <a:t>Juiste spraak</a:t>
            </a:r>
          </a:p>
          <a:p>
            <a:r>
              <a:rPr lang="nl-NL" dirty="0"/>
              <a:t>Juist handelen</a:t>
            </a:r>
          </a:p>
          <a:p>
            <a:r>
              <a:rPr lang="nl-NL" dirty="0"/>
              <a:t>Juiste levensonderhoud</a:t>
            </a:r>
          </a:p>
          <a:p>
            <a:endParaRPr lang="nl-NL" dirty="0"/>
          </a:p>
          <a:p>
            <a:r>
              <a:rPr lang="nl-NL" dirty="0"/>
              <a:t>Juiste inspanning</a:t>
            </a:r>
          </a:p>
          <a:p>
            <a:r>
              <a:rPr lang="nl-NL" dirty="0"/>
              <a:t>Juiste opmerkzaamheid</a:t>
            </a:r>
          </a:p>
          <a:p>
            <a:r>
              <a:rPr lang="nl-NL" dirty="0"/>
              <a:t>Juiste concentratie</a:t>
            </a:r>
          </a:p>
          <a:p>
            <a:endParaRPr lang="nl-NL" dirty="0"/>
          </a:p>
          <a:p>
            <a:pPr lvl="8"/>
            <a:r>
              <a:rPr lang="nl-NL" dirty="0"/>
              <a:t>Frits Koster – Bevrijdend inzicht, 2012 </a:t>
            </a:r>
          </a:p>
        </p:txBody>
      </p:sp>
      <p:sp>
        <p:nvSpPr>
          <p:cNvPr id="14339" name="Titel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099425" cy="533400"/>
          </a:xfrm>
        </p:spPr>
        <p:txBody>
          <a:bodyPr/>
          <a:lstStyle/>
          <a:p>
            <a:r>
              <a:rPr lang="en-US" sz="3200" dirty="0" err="1"/>
              <a:t>Achtvoudige</a:t>
            </a:r>
            <a:r>
              <a:rPr lang="en-US" sz="3200" dirty="0"/>
              <a:t> pad  </a:t>
            </a:r>
            <a:endParaRPr lang="nl-NL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611188" y="1773238"/>
            <a:ext cx="8010525" cy="4124325"/>
          </a:xfrm>
        </p:spPr>
        <p:txBody>
          <a:bodyPr/>
          <a:lstStyle/>
          <a:p>
            <a:r>
              <a:rPr lang="nl-NL" dirty="0" err="1"/>
              <a:t>Zintuigelijk</a:t>
            </a:r>
            <a:r>
              <a:rPr lang="nl-NL" dirty="0"/>
              <a:t> verlangen of hebzucht</a:t>
            </a:r>
          </a:p>
          <a:p>
            <a:endParaRPr lang="nl-NL" dirty="0"/>
          </a:p>
          <a:p>
            <a:r>
              <a:rPr lang="nl-NL" dirty="0"/>
              <a:t>Afkeer of aversie</a:t>
            </a:r>
          </a:p>
          <a:p>
            <a:endParaRPr lang="nl-NL" dirty="0"/>
          </a:p>
          <a:p>
            <a:r>
              <a:rPr lang="nl-NL" dirty="0"/>
              <a:t>Sufheid of traagheid</a:t>
            </a:r>
          </a:p>
          <a:p>
            <a:endParaRPr lang="nl-NL" dirty="0"/>
          </a:p>
          <a:p>
            <a:r>
              <a:rPr lang="nl-NL" dirty="0"/>
              <a:t>Onrust, angst of zorgen</a:t>
            </a:r>
          </a:p>
          <a:p>
            <a:endParaRPr lang="nl-NL" dirty="0"/>
          </a:p>
          <a:p>
            <a:r>
              <a:rPr lang="nl-NL" dirty="0"/>
              <a:t>Twijfel</a:t>
            </a:r>
          </a:p>
        </p:txBody>
      </p:sp>
      <p:sp>
        <p:nvSpPr>
          <p:cNvPr id="14339" name="Titel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099425" cy="533400"/>
          </a:xfrm>
        </p:spPr>
        <p:txBody>
          <a:bodyPr/>
          <a:lstStyle/>
          <a:p>
            <a:r>
              <a:rPr lang="en-US" sz="3200" dirty="0"/>
              <a:t>De </a:t>
            </a:r>
            <a:r>
              <a:rPr lang="en-US" sz="3200" dirty="0" err="1"/>
              <a:t>vijf</a:t>
            </a:r>
            <a:r>
              <a:rPr lang="en-US" sz="3200" dirty="0"/>
              <a:t> </a:t>
            </a:r>
            <a:r>
              <a:rPr lang="en-US" sz="3200" dirty="0" err="1"/>
              <a:t>hindernissen</a:t>
            </a:r>
            <a:r>
              <a:rPr lang="en-US" sz="3200" dirty="0"/>
              <a:t>  </a:t>
            </a:r>
            <a:endParaRPr lang="nl-NL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611188" y="1773238"/>
            <a:ext cx="8010525" cy="4124325"/>
          </a:xfrm>
        </p:spPr>
        <p:txBody>
          <a:bodyPr/>
          <a:lstStyle/>
          <a:p>
            <a:r>
              <a:rPr lang="nl-NL" dirty="0"/>
              <a:t>Mindfulness</a:t>
            </a:r>
          </a:p>
          <a:p>
            <a:endParaRPr lang="nl-NL" dirty="0"/>
          </a:p>
          <a:p>
            <a:r>
              <a:rPr lang="nl-NL" dirty="0"/>
              <a:t>Onderzoek</a:t>
            </a:r>
          </a:p>
          <a:p>
            <a:endParaRPr lang="nl-NL" dirty="0"/>
          </a:p>
          <a:p>
            <a:r>
              <a:rPr lang="nl-NL" dirty="0"/>
              <a:t>Energie of inzet</a:t>
            </a:r>
          </a:p>
          <a:p>
            <a:endParaRPr lang="nl-NL" dirty="0"/>
          </a:p>
          <a:p>
            <a:r>
              <a:rPr lang="nl-NL" dirty="0"/>
              <a:t>Vreugde </a:t>
            </a:r>
          </a:p>
          <a:p>
            <a:endParaRPr lang="nl-NL" dirty="0"/>
          </a:p>
          <a:p>
            <a:r>
              <a:rPr lang="nl-NL" dirty="0"/>
              <a:t>Kalmte </a:t>
            </a:r>
          </a:p>
          <a:p>
            <a:endParaRPr lang="nl-NL" dirty="0"/>
          </a:p>
          <a:p>
            <a:r>
              <a:rPr lang="nl-NL" dirty="0"/>
              <a:t>Concentratie</a:t>
            </a:r>
          </a:p>
          <a:p>
            <a:endParaRPr lang="nl-NL" dirty="0"/>
          </a:p>
          <a:p>
            <a:r>
              <a:rPr lang="nl-NL" dirty="0"/>
              <a:t>Gelijkmoedigheid</a:t>
            </a:r>
          </a:p>
        </p:txBody>
      </p:sp>
      <p:sp>
        <p:nvSpPr>
          <p:cNvPr id="14339" name="Titel 1"/>
          <p:cNvSpPr>
            <a:spLocks noGrp="1"/>
          </p:cNvSpPr>
          <p:nvPr>
            <p:ph type="title"/>
          </p:nvPr>
        </p:nvSpPr>
        <p:spPr>
          <a:xfrm>
            <a:off x="539750" y="981075"/>
            <a:ext cx="8099425" cy="533400"/>
          </a:xfrm>
        </p:spPr>
        <p:txBody>
          <a:bodyPr/>
          <a:lstStyle/>
          <a:p>
            <a:r>
              <a:rPr lang="en-US" sz="3200" dirty="0"/>
              <a:t>De </a:t>
            </a:r>
            <a:r>
              <a:rPr lang="en-US" sz="3200" dirty="0" err="1"/>
              <a:t>zeven</a:t>
            </a:r>
            <a:r>
              <a:rPr lang="en-US" sz="3200" dirty="0"/>
              <a:t>  </a:t>
            </a:r>
            <a:r>
              <a:rPr lang="en-US" sz="3200" dirty="0" err="1"/>
              <a:t>factoren</a:t>
            </a:r>
            <a:r>
              <a:rPr lang="en-US" sz="3200" dirty="0"/>
              <a:t> van </a:t>
            </a:r>
            <a:r>
              <a:rPr lang="en-US" sz="3200" dirty="0" err="1"/>
              <a:t>ontwaken</a:t>
            </a:r>
            <a:endParaRPr lang="nl-NL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</TotalTime>
  <Words>116</Words>
  <Application>Microsoft Office PowerPoint</Application>
  <PresentationFormat>Diavoorstelling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Theme</vt:lpstr>
      <vt:lpstr>Boeddhistische wortels van mindfulness</vt:lpstr>
      <vt:lpstr>Vier edele waarheden </vt:lpstr>
      <vt:lpstr>Achtvoudige pad  </vt:lpstr>
      <vt:lpstr>De vijf hindernissen  </vt:lpstr>
      <vt:lpstr>De zeven  factoren van ontwaken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Z788165</dc:creator>
  <cp:lastModifiedBy>Speijers, Kelly</cp:lastModifiedBy>
  <cp:revision>7</cp:revision>
  <dcterms:created xsi:type="dcterms:W3CDTF">2018-10-30T12:13:02Z</dcterms:created>
  <dcterms:modified xsi:type="dcterms:W3CDTF">2020-01-14T14:20:01Z</dcterms:modified>
</cp:coreProperties>
</file>